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1"/>
  </p:notesMasterIdLst>
  <p:handoutMasterIdLst>
    <p:handoutMasterId r:id="rId22"/>
  </p:handoutMasterIdLst>
  <p:sldIdLst>
    <p:sldId id="256" r:id="rId3"/>
    <p:sldId id="257" r:id="rId4"/>
    <p:sldId id="258" r:id="rId5"/>
    <p:sldId id="266" r:id="rId6"/>
    <p:sldId id="267" r:id="rId7"/>
    <p:sldId id="259" r:id="rId8"/>
    <p:sldId id="269" r:id="rId9"/>
    <p:sldId id="270" r:id="rId10"/>
    <p:sldId id="271" r:id="rId11"/>
    <p:sldId id="272" r:id="rId12"/>
    <p:sldId id="260" r:id="rId13"/>
    <p:sldId id="273" r:id="rId14"/>
    <p:sldId id="274" r:id="rId15"/>
    <p:sldId id="261" r:id="rId16"/>
    <p:sldId id="262" r:id="rId17"/>
    <p:sldId id="263" r:id="rId18"/>
    <p:sldId id="268" r:id="rId19"/>
    <p:sldId id="275" r:id="rId20"/>
  </p:sldIdLst>
  <p:sldSz cx="9144000" cy="6858000" type="screen4x3"/>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765" autoAdjust="0"/>
  </p:normalViewPr>
  <p:slideViewPr>
    <p:cSldViewPr>
      <p:cViewPr varScale="1">
        <p:scale>
          <a:sx n="70" d="100"/>
          <a:sy n="70" d="100"/>
        </p:scale>
        <p:origin x="762"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diagrams/_rels/data2.xml.rels><?xml version="1.0" encoding="UTF-8" standalone="yes"?>
<Relationships xmlns="http://schemas.openxmlformats.org/package/2006/relationships"><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1"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2"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3"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4" minVer="1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96E04E-1E46-4AF7-A16A-DDC9FDB66DC3}" type="doc">
      <dgm:prSet loTypeId="urn:microsoft.com/office/officeart/2005/8/layout/process4#1" loCatId="process" qsTypeId="urn:microsoft.com/office/officeart/2005/8/quickstyle/simple1#1" qsCatId="simple" csTypeId="urn:microsoft.com/office/officeart/2005/8/colors/accent1_2#1" csCatId="accent1" phldr="1"/>
      <dgm:spPr/>
      <dgm:t>
        <a:bodyPr/>
        <a:lstStyle/>
        <a:p>
          <a:endParaRPr lang="lt-LT"/>
        </a:p>
      </dgm:t>
    </dgm:pt>
    <dgm:pt modelId="{3067D422-6457-44E1-A642-F660805CB472}">
      <dgm:prSet custT="1"/>
      <dgm:spPr/>
      <dgm:t>
        <a:bodyPr/>
        <a:lstStyle/>
        <a:p>
          <a:r>
            <a:rPr lang="lt-LT" sz="2800" dirty="0" smtClean="0">
              <a:ea typeface="+mn-ea"/>
              <a:cs typeface="+mn-cs"/>
            </a:rPr>
            <a:t>STEAM projekto komanda</a:t>
          </a:r>
          <a:endParaRPr lang="lt-LT" sz="2800" dirty="0"/>
        </a:p>
      </dgm:t>
    </dgm:pt>
    <dgm:pt modelId="{28582786-BD85-499E-B8BE-240A7743D695}" type="parTrans" cxnId="{918B8BA9-2AA9-49EA-B347-D9C5DB2DF706}">
      <dgm:prSet/>
      <dgm:spPr/>
      <dgm:t>
        <a:bodyPr/>
        <a:lstStyle/>
        <a:p>
          <a:endParaRPr lang="lt-LT" sz="3600"/>
        </a:p>
      </dgm:t>
    </dgm:pt>
    <dgm:pt modelId="{DCEB284F-E2B6-4109-A942-D0D95D911D3B}" type="sibTrans" cxnId="{918B8BA9-2AA9-49EA-B347-D9C5DB2DF706}">
      <dgm:prSet/>
      <dgm:spPr/>
      <dgm:t>
        <a:bodyPr/>
        <a:lstStyle/>
        <a:p>
          <a:endParaRPr lang="lt-LT" sz="3600"/>
        </a:p>
      </dgm:t>
    </dgm:pt>
    <dgm:pt modelId="{9259B59C-792E-4CA8-B1E0-B33DC9080563}">
      <dgm:prSet custT="1"/>
      <dgm:spPr/>
      <dgm:t>
        <a:bodyPr/>
        <a:lstStyle/>
        <a:p>
          <a:r>
            <a:rPr lang="lt-LT" sz="2800" dirty="0" smtClean="0">
              <a:ea typeface="+mn-ea"/>
              <a:cs typeface="+mn-cs"/>
            </a:rPr>
            <a:t>STEAM parengties savianalizė </a:t>
          </a:r>
        </a:p>
        <a:p>
          <a:r>
            <a:rPr lang="lt-LT" sz="2800" dirty="0" smtClean="0">
              <a:ea typeface="+mn-ea"/>
              <a:cs typeface="+mn-cs"/>
            </a:rPr>
            <a:t>(savianalizės įrankis)</a:t>
          </a:r>
          <a:endParaRPr lang="lt-LT" sz="2800" dirty="0"/>
        </a:p>
      </dgm:t>
    </dgm:pt>
    <dgm:pt modelId="{B7EE836B-70A5-4E4D-B223-C0F615076680}" type="parTrans" cxnId="{442BF8F6-F4E2-47AC-B6FA-232A2508B9E5}">
      <dgm:prSet/>
      <dgm:spPr/>
      <dgm:t>
        <a:bodyPr/>
        <a:lstStyle/>
        <a:p>
          <a:endParaRPr lang="lt-LT" sz="3600"/>
        </a:p>
      </dgm:t>
    </dgm:pt>
    <dgm:pt modelId="{516C6B61-1B13-45EF-B7EA-93C81A210711}" type="sibTrans" cxnId="{442BF8F6-F4E2-47AC-B6FA-232A2508B9E5}">
      <dgm:prSet/>
      <dgm:spPr/>
      <dgm:t>
        <a:bodyPr/>
        <a:lstStyle/>
        <a:p>
          <a:endParaRPr lang="lt-LT" sz="3600"/>
        </a:p>
      </dgm:t>
    </dgm:pt>
    <dgm:pt modelId="{95D8AF2A-AF24-415A-80F9-34462F2D060E}">
      <dgm:prSet custT="1"/>
      <dgm:spPr/>
      <dgm:t>
        <a:bodyPr/>
        <a:lstStyle/>
        <a:p>
          <a:r>
            <a:rPr lang="lt-LT" sz="2800" dirty="0" smtClean="0">
              <a:ea typeface="+mn-ea"/>
              <a:cs typeface="+mn-cs"/>
            </a:rPr>
            <a:t>Formuluojama problema </a:t>
          </a:r>
        </a:p>
        <a:p>
          <a:r>
            <a:rPr lang="lt-LT" sz="2800" dirty="0" smtClean="0">
              <a:ea typeface="+mn-ea"/>
              <a:cs typeface="+mn-cs"/>
            </a:rPr>
            <a:t>Priežasčių analizė (Žuvies kaulo (</a:t>
          </a:r>
          <a:r>
            <a:rPr lang="lt-LT" sz="2800" dirty="0" err="1" smtClean="0">
              <a:ea typeface="+mn-ea"/>
              <a:cs typeface="+mn-cs"/>
            </a:rPr>
            <a:t>Ishikawa</a:t>
          </a:r>
          <a:r>
            <a:rPr lang="lt-LT" sz="2800" dirty="0" smtClean="0">
              <a:ea typeface="+mn-ea"/>
              <a:cs typeface="+mn-cs"/>
            </a:rPr>
            <a:t>) diagrama) </a:t>
          </a:r>
          <a:endParaRPr lang="lt-LT" sz="2800" dirty="0"/>
        </a:p>
      </dgm:t>
    </dgm:pt>
    <dgm:pt modelId="{0AD112B1-4B5F-4506-B557-0FBA54470530}" type="parTrans" cxnId="{7E6EF184-3B0B-400A-836A-4D193C102D4F}">
      <dgm:prSet/>
      <dgm:spPr/>
      <dgm:t>
        <a:bodyPr/>
        <a:lstStyle/>
        <a:p>
          <a:endParaRPr lang="lt-LT" sz="3600"/>
        </a:p>
      </dgm:t>
    </dgm:pt>
    <dgm:pt modelId="{8171CE03-E82E-4F6A-87C8-B74FB0C9A468}" type="sibTrans" cxnId="{7E6EF184-3B0B-400A-836A-4D193C102D4F}">
      <dgm:prSet/>
      <dgm:spPr/>
      <dgm:t>
        <a:bodyPr/>
        <a:lstStyle/>
        <a:p>
          <a:endParaRPr lang="lt-LT" sz="3600"/>
        </a:p>
      </dgm:t>
    </dgm:pt>
    <dgm:pt modelId="{D834E3BD-03E5-4C32-A08E-7D8D64961ED4}">
      <dgm:prSet custT="1"/>
      <dgm:spPr/>
      <dgm:t>
        <a:bodyPr/>
        <a:lstStyle/>
        <a:p>
          <a:r>
            <a:rPr lang="lt-LT" sz="2800" dirty="0" smtClean="0"/>
            <a:t>Formuluojamas tikslas (SMART) ir rodikliai </a:t>
          </a:r>
          <a:endParaRPr lang="lt-LT" sz="2800" dirty="0"/>
        </a:p>
      </dgm:t>
    </dgm:pt>
    <dgm:pt modelId="{D169A77C-BC45-4220-BD4B-AD99CAD75CBB}" type="parTrans" cxnId="{C0946C15-E5ED-4C4E-B68B-F70217848D10}">
      <dgm:prSet/>
      <dgm:spPr/>
      <dgm:t>
        <a:bodyPr/>
        <a:lstStyle/>
        <a:p>
          <a:endParaRPr lang="lt-LT" sz="3600"/>
        </a:p>
      </dgm:t>
    </dgm:pt>
    <dgm:pt modelId="{CA6F3C55-FB74-4C93-BD7F-CD921D70F810}" type="sibTrans" cxnId="{C0946C15-E5ED-4C4E-B68B-F70217848D10}">
      <dgm:prSet/>
      <dgm:spPr/>
      <dgm:t>
        <a:bodyPr/>
        <a:lstStyle/>
        <a:p>
          <a:endParaRPr lang="lt-LT" sz="3600"/>
        </a:p>
      </dgm:t>
    </dgm:pt>
    <dgm:pt modelId="{E1EA7611-AAE0-49D9-9DAA-FA4C0188E5BE}">
      <dgm:prSet custT="1"/>
      <dgm:spPr/>
      <dgm:t>
        <a:bodyPr/>
        <a:lstStyle/>
        <a:p>
          <a:r>
            <a:rPr lang="lt-LT" sz="2000" dirty="0" smtClean="0">
              <a:ea typeface="+mn-ea"/>
              <a:cs typeface="+mn-cs"/>
            </a:rPr>
            <a:t>Veiksmų planas</a:t>
          </a:r>
          <a:endParaRPr lang="lt-LT" sz="2000" dirty="0"/>
        </a:p>
      </dgm:t>
    </dgm:pt>
    <dgm:pt modelId="{E1DB6504-3E79-4922-92CE-2FA20B4E4275}" type="parTrans" cxnId="{552DC97B-5411-4687-A439-323B72036B0F}">
      <dgm:prSet/>
      <dgm:spPr/>
      <dgm:t>
        <a:bodyPr/>
        <a:lstStyle/>
        <a:p>
          <a:endParaRPr lang="lt-LT" sz="3600"/>
        </a:p>
      </dgm:t>
    </dgm:pt>
    <dgm:pt modelId="{645DB97A-251A-4E6B-AFDC-317885CCC3E7}" type="sibTrans" cxnId="{552DC97B-5411-4687-A439-323B72036B0F}">
      <dgm:prSet/>
      <dgm:spPr/>
      <dgm:t>
        <a:bodyPr/>
        <a:lstStyle/>
        <a:p>
          <a:endParaRPr lang="lt-LT" sz="3600"/>
        </a:p>
      </dgm:t>
    </dgm:pt>
    <dgm:pt modelId="{8F41EE5A-605E-46FE-9C27-88A257809529}">
      <dgm:prSet custT="1"/>
      <dgm:spPr/>
      <dgm:t>
        <a:bodyPr/>
        <a:lstStyle/>
        <a:p>
          <a:r>
            <a:rPr lang="lt-LT" sz="2000" dirty="0" smtClean="0"/>
            <a:t>Veiksmų plano peržiūra</a:t>
          </a:r>
          <a:endParaRPr lang="lt-LT" sz="2000" dirty="0"/>
        </a:p>
      </dgm:t>
    </dgm:pt>
    <dgm:pt modelId="{38B49FF3-ABDD-490F-9248-4156B79F7A6A}" type="parTrans" cxnId="{FB6557F9-E787-4980-9415-036A99995E03}">
      <dgm:prSet/>
      <dgm:spPr/>
      <dgm:t>
        <a:bodyPr/>
        <a:lstStyle/>
        <a:p>
          <a:endParaRPr lang="lt-LT" sz="3600"/>
        </a:p>
      </dgm:t>
    </dgm:pt>
    <dgm:pt modelId="{F4CD33E3-D6BB-46B3-8680-852D8698F90A}" type="sibTrans" cxnId="{FB6557F9-E787-4980-9415-036A99995E03}">
      <dgm:prSet/>
      <dgm:spPr/>
      <dgm:t>
        <a:bodyPr/>
        <a:lstStyle/>
        <a:p>
          <a:endParaRPr lang="lt-LT" sz="3600"/>
        </a:p>
      </dgm:t>
    </dgm:pt>
    <dgm:pt modelId="{CCBA8449-EBD8-4ACC-BEC1-FEF05EBB51D5}">
      <dgm:prSet custT="1"/>
      <dgm:spPr/>
      <dgm:t>
        <a:bodyPr/>
        <a:lstStyle/>
        <a:p>
          <a:r>
            <a:rPr lang="lt-LT" sz="2000" dirty="0" smtClean="0">
              <a:ea typeface="+mn-ea"/>
              <a:cs typeface="+mn-cs"/>
            </a:rPr>
            <a:t>Pažangos vertinimas</a:t>
          </a:r>
          <a:endParaRPr lang="lt-LT" sz="2000" dirty="0">
            <a:ea typeface="+mn-ea"/>
            <a:cs typeface="+mn-cs"/>
          </a:endParaRPr>
        </a:p>
      </dgm:t>
    </dgm:pt>
    <dgm:pt modelId="{592352B9-9EE0-448A-BF5A-84F7B4B6E334}" type="parTrans" cxnId="{EE6A3AAE-0D7E-4B62-BCC8-E13A567DFA35}">
      <dgm:prSet/>
      <dgm:spPr/>
      <dgm:t>
        <a:bodyPr/>
        <a:lstStyle/>
        <a:p>
          <a:endParaRPr lang="lt-LT" sz="3600"/>
        </a:p>
      </dgm:t>
    </dgm:pt>
    <dgm:pt modelId="{2E268050-A812-4CC1-B278-46828DEF086D}" type="sibTrans" cxnId="{EE6A3AAE-0D7E-4B62-BCC8-E13A567DFA35}">
      <dgm:prSet/>
      <dgm:spPr/>
      <dgm:t>
        <a:bodyPr/>
        <a:lstStyle/>
        <a:p>
          <a:endParaRPr lang="lt-LT" sz="3600"/>
        </a:p>
      </dgm:t>
    </dgm:pt>
    <dgm:pt modelId="{6095CD52-EFD9-42D4-AF38-91DFE56A438C}" type="pres">
      <dgm:prSet presAssocID="{8096E04E-1E46-4AF7-A16A-DDC9FDB66DC3}" presName="Name0" presStyleCnt="0">
        <dgm:presLayoutVars>
          <dgm:dir/>
          <dgm:animLvl val="lvl"/>
          <dgm:resizeHandles val="exact"/>
        </dgm:presLayoutVars>
      </dgm:prSet>
      <dgm:spPr/>
      <dgm:t>
        <a:bodyPr/>
        <a:lstStyle/>
        <a:p>
          <a:endParaRPr lang="fr-FR"/>
        </a:p>
      </dgm:t>
    </dgm:pt>
    <dgm:pt modelId="{9F41B7F1-1786-4321-90A4-C72448BDB5BD}" type="pres">
      <dgm:prSet presAssocID="{D834E3BD-03E5-4C32-A08E-7D8D64961ED4}" presName="boxAndChildren" presStyleCnt="0"/>
      <dgm:spPr/>
    </dgm:pt>
    <dgm:pt modelId="{9D19CD67-811C-4D81-80D1-5C199FCED338}" type="pres">
      <dgm:prSet presAssocID="{D834E3BD-03E5-4C32-A08E-7D8D64961ED4}" presName="parentTextBox" presStyleLbl="node1" presStyleIdx="0" presStyleCnt="4"/>
      <dgm:spPr/>
      <dgm:t>
        <a:bodyPr/>
        <a:lstStyle/>
        <a:p>
          <a:endParaRPr lang="fr-FR"/>
        </a:p>
      </dgm:t>
    </dgm:pt>
    <dgm:pt modelId="{1E4A5B1E-FBA4-4634-8590-284AF07EE320}" type="pres">
      <dgm:prSet presAssocID="{D834E3BD-03E5-4C32-A08E-7D8D64961ED4}" presName="entireBox" presStyleLbl="node1" presStyleIdx="0" presStyleCnt="4"/>
      <dgm:spPr/>
      <dgm:t>
        <a:bodyPr/>
        <a:lstStyle/>
        <a:p>
          <a:endParaRPr lang="fr-FR"/>
        </a:p>
      </dgm:t>
    </dgm:pt>
    <dgm:pt modelId="{8737B1FF-5EAB-4D13-9B45-DF9116340ECC}" type="pres">
      <dgm:prSet presAssocID="{D834E3BD-03E5-4C32-A08E-7D8D64961ED4}" presName="descendantBox" presStyleCnt="0"/>
      <dgm:spPr/>
    </dgm:pt>
    <dgm:pt modelId="{42B6663B-15E1-4E1F-AA52-A310E3E7CADE}" type="pres">
      <dgm:prSet presAssocID="{E1EA7611-AAE0-49D9-9DAA-FA4C0188E5BE}" presName="childTextBox" presStyleLbl="fgAccFollowNode1" presStyleIdx="0" presStyleCnt="3">
        <dgm:presLayoutVars>
          <dgm:bulletEnabled val="1"/>
        </dgm:presLayoutVars>
      </dgm:prSet>
      <dgm:spPr/>
      <dgm:t>
        <a:bodyPr/>
        <a:lstStyle/>
        <a:p>
          <a:endParaRPr lang="fr-FR"/>
        </a:p>
      </dgm:t>
    </dgm:pt>
    <dgm:pt modelId="{3E417926-69F2-4CEE-A59F-4F03272C4B77}" type="pres">
      <dgm:prSet presAssocID="{8F41EE5A-605E-46FE-9C27-88A257809529}" presName="childTextBox" presStyleLbl="fgAccFollowNode1" presStyleIdx="1" presStyleCnt="3">
        <dgm:presLayoutVars>
          <dgm:bulletEnabled val="1"/>
        </dgm:presLayoutVars>
      </dgm:prSet>
      <dgm:spPr/>
      <dgm:t>
        <a:bodyPr/>
        <a:lstStyle/>
        <a:p>
          <a:endParaRPr lang="fr-FR"/>
        </a:p>
      </dgm:t>
    </dgm:pt>
    <dgm:pt modelId="{01311393-8C75-449E-B534-0527F74DC8A4}" type="pres">
      <dgm:prSet presAssocID="{CCBA8449-EBD8-4ACC-BEC1-FEF05EBB51D5}" presName="childTextBox" presStyleLbl="fgAccFollowNode1" presStyleIdx="2" presStyleCnt="3">
        <dgm:presLayoutVars>
          <dgm:bulletEnabled val="1"/>
        </dgm:presLayoutVars>
      </dgm:prSet>
      <dgm:spPr/>
      <dgm:t>
        <a:bodyPr/>
        <a:lstStyle/>
        <a:p>
          <a:endParaRPr lang="fr-FR"/>
        </a:p>
      </dgm:t>
    </dgm:pt>
    <dgm:pt modelId="{3EBEA3E0-A57D-437D-9569-D668EA82B4A0}" type="pres">
      <dgm:prSet presAssocID="{8171CE03-E82E-4F6A-87C8-B74FB0C9A468}" presName="sp" presStyleCnt="0"/>
      <dgm:spPr/>
    </dgm:pt>
    <dgm:pt modelId="{96B9B0FF-9DC2-4C6A-BAC6-324653AE4712}" type="pres">
      <dgm:prSet presAssocID="{95D8AF2A-AF24-415A-80F9-34462F2D060E}" presName="arrowAndChildren" presStyleCnt="0"/>
      <dgm:spPr/>
    </dgm:pt>
    <dgm:pt modelId="{D9459C83-93CA-4ACA-8B77-029242E791FF}" type="pres">
      <dgm:prSet presAssocID="{95D8AF2A-AF24-415A-80F9-34462F2D060E}" presName="parentTextArrow" presStyleLbl="node1" presStyleIdx="1" presStyleCnt="4"/>
      <dgm:spPr/>
      <dgm:t>
        <a:bodyPr/>
        <a:lstStyle/>
        <a:p>
          <a:endParaRPr lang="fr-FR"/>
        </a:p>
      </dgm:t>
    </dgm:pt>
    <dgm:pt modelId="{3AF15CA9-6CC3-45BC-9327-F873E2F2E570}" type="pres">
      <dgm:prSet presAssocID="{516C6B61-1B13-45EF-B7EA-93C81A210711}" presName="sp" presStyleCnt="0"/>
      <dgm:spPr/>
    </dgm:pt>
    <dgm:pt modelId="{08BAF4CF-E9EB-46F5-918C-2079BA2170F7}" type="pres">
      <dgm:prSet presAssocID="{9259B59C-792E-4CA8-B1E0-B33DC9080563}" presName="arrowAndChildren" presStyleCnt="0"/>
      <dgm:spPr/>
    </dgm:pt>
    <dgm:pt modelId="{C5584186-AECA-48DF-B0DC-7CDF9F546B41}" type="pres">
      <dgm:prSet presAssocID="{9259B59C-792E-4CA8-B1E0-B33DC9080563}" presName="parentTextArrow" presStyleLbl="node1" presStyleIdx="2" presStyleCnt="4" custLinFactNeighborX="1001" custLinFactNeighborY="566"/>
      <dgm:spPr/>
      <dgm:t>
        <a:bodyPr/>
        <a:lstStyle/>
        <a:p>
          <a:endParaRPr lang="fr-FR"/>
        </a:p>
      </dgm:t>
    </dgm:pt>
    <dgm:pt modelId="{7BA1F00E-2462-4645-8B42-9E20A5363F7C}" type="pres">
      <dgm:prSet presAssocID="{DCEB284F-E2B6-4109-A942-D0D95D911D3B}" presName="sp" presStyleCnt="0"/>
      <dgm:spPr/>
    </dgm:pt>
    <dgm:pt modelId="{4D5BBCEA-46D6-4E56-A514-323D7F8B4091}" type="pres">
      <dgm:prSet presAssocID="{3067D422-6457-44E1-A642-F660805CB472}" presName="arrowAndChildren" presStyleCnt="0"/>
      <dgm:spPr/>
    </dgm:pt>
    <dgm:pt modelId="{7EE725D8-20E2-4A22-95B6-D24E228F672F}" type="pres">
      <dgm:prSet presAssocID="{3067D422-6457-44E1-A642-F660805CB472}" presName="parentTextArrow" presStyleLbl="node1" presStyleIdx="3" presStyleCnt="4"/>
      <dgm:spPr/>
      <dgm:t>
        <a:bodyPr/>
        <a:lstStyle/>
        <a:p>
          <a:endParaRPr lang="fr-FR"/>
        </a:p>
      </dgm:t>
    </dgm:pt>
  </dgm:ptLst>
  <dgm:cxnLst>
    <dgm:cxn modelId="{1E9C2F43-E4F9-4854-81F1-75230A553A16}" type="presOf" srcId="{D834E3BD-03E5-4C32-A08E-7D8D64961ED4}" destId="{1E4A5B1E-FBA4-4634-8590-284AF07EE320}" srcOrd="1" destOrd="0" presId="urn:microsoft.com/office/officeart/2005/8/layout/process4#1"/>
    <dgm:cxn modelId="{918B8BA9-2AA9-49EA-B347-D9C5DB2DF706}" srcId="{8096E04E-1E46-4AF7-A16A-DDC9FDB66DC3}" destId="{3067D422-6457-44E1-A642-F660805CB472}" srcOrd="0" destOrd="0" parTransId="{28582786-BD85-499E-B8BE-240A7743D695}" sibTransId="{DCEB284F-E2B6-4109-A942-D0D95D911D3B}"/>
    <dgm:cxn modelId="{C620094A-3BB8-4BAF-9D4D-067B3A2A393F}" type="presOf" srcId="{9259B59C-792E-4CA8-B1E0-B33DC9080563}" destId="{C5584186-AECA-48DF-B0DC-7CDF9F546B41}" srcOrd="0" destOrd="0" presId="urn:microsoft.com/office/officeart/2005/8/layout/process4#1"/>
    <dgm:cxn modelId="{FB6557F9-E787-4980-9415-036A99995E03}" srcId="{D834E3BD-03E5-4C32-A08E-7D8D64961ED4}" destId="{8F41EE5A-605E-46FE-9C27-88A257809529}" srcOrd="1" destOrd="0" parTransId="{38B49FF3-ABDD-490F-9248-4156B79F7A6A}" sibTransId="{F4CD33E3-D6BB-46B3-8680-852D8698F90A}"/>
    <dgm:cxn modelId="{49C4DC02-608D-4219-8F43-045B4248DD4C}" type="presOf" srcId="{8F41EE5A-605E-46FE-9C27-88A257809529}" destId="{3E417926-69F2-4CEE-A59F-4F03272C4B77}" srcOrd="0" destOrd="0" presId="urn:microsoft.com/office/officeart/2005/8/layout/process4#1"/>
    <dgm:cxn modelId="{C0946C15-E5ED-4C4E-B68B-F70217848D10}" srcId="{8096E04E-1E46-4AF7-A16A-DDC9FDB66DC3}" destId="{D834E3BD-03E5-4C32-A08E-7D8D64961ED4}" srcOrd="3" destOrd="0" parTransId="{D169A77C-BC45-4220-BD4B-AD99CAD75CBB}" sibTransId="{CA6F3C55-FB74-4C93-BD7F-CD921D70F810}"/>
    <dgm:cxn modelId="{CEAE141A-B2D5-42AD-BDD5-3D9D4551AC47}" type="presOf" srcId="{3067D422-6457-44E1-A642-F660805CB472}" destId="{7EE725D8-20E2-4A22-95B6-D24E228F672F}" srcOrd="0" destOrd="0" presId="urn:microsoft.com/office/officeart/2005/8/layout/process4#1"/>
    <dgm:cxn modelId="{442BF8F6-F4E2-47AC-B6FA-232A2508B9E5}" srcId="{8096E04E-1E46-4AF7-A16A-DDC9FDB66DC3}" destId="{9259B59C-792E-4CA8-B1E0-B33DC9080563}" srcOrd="1" destOrd="0" parTransId="{B7EE836B-70A5-4E4D-B223-C0F615076680}" sibTransId="{516C6B61-1B13-45EF-B7EA-93C81A210711}"/>
    <dgm:cxn modelId="{EADB5E5A-C223-4DCA-8248-60CD79035006}" type="presOf" srcId="{95D8AF2A-AF24-415A-80F9-34462F2D060E}" destId="{D9459C83-93CA-4ACA-8B77-029242E791FF}" srcOrd="0" destOrd="0" presId="urn:microsoft.com/office/officeart/2005/8/layout/process4#1"/>
    <dgm:cxn modelId="{F0E61E0A-E59D-4D89-9C9F-EFD0C9DD6F4F}" type="presOf" srcId="{D834E3BD-03E5-4C32-A08E-7D8D64961ED4}" destId="{9D19CD67-811C-4D81-80D1-5C199FCED338}" srcOrd="0" destOrd="0" presId="urn:microsoft.com/office/officeart/2005/8/layout/process4#1"/>
    <dgm:cxn modelId="{7E6EF184-3B0B-400A-836A-4D193C102D4F}" srcId="{8096E04E-1E46-4AF7-A16A-DDC9FDB66DC3}" destId="{95D8AF2A-AF24-415A-80F9-34462F2D060E}" srcOrd="2" destOrd="0" parTransId="{0AD112B1-4B5F-4506-B557-0FBA54470530}" sibTransId="{8171CE03-E82E-4F6A-87C8-B74FB0C9A468}"/>
    <dgm:cxn modelId="{491E3E91-EF53-4C89-96BA-F01F51B24E98}" type="presOf" srcId="{CCBA8449-EBD8-4ACC-BEC1-FEF05EBB51D5}" destId="{01311393-8C75-449E-B534-0527F74DC8A4}" srcOrd="0" destOrd="0" presId="urn:microsoft.com/office/officeart/2005/8/layout/process4#1"/>
    <dgm:cxn modelId="{837EE228-1CFE-4E83-849E-D091065B4677}" type="presOf" srcId="{8096E04E-1E46-4AF7-A16A-DDC9FDB66DC3}" destId="{6095CD52-EFD9-42D4-AF38-91DFE56A438C}" srcOrd="0" destOrd="0" presId="urn:microsoft.com/office/officeart/2005/8/layout/process4#1"/>
    <dgm:cxn modelId="{52208A6E-F3AE-43F5-9081-50FF8CE3C9C8}" type="presOf" srcId="{E1EA7611-AAE0-49D9-9DAA-FA4C0188E5BE}" destId="{42B6663B-15E1-4E1F-AA52-A310E3E7CADE}" srcOrd="0" destOrd="0" presId="urn:microsoft.com/office/officeart/2005/8/layout/process4#1"/>
    <dgm:cxn modelId="{552DC97B-5411-4687-A439-323B72036B0F}" srcId="{D834E3BD-03E5-4C32-A08E-7D8D64961ED4}" destId="{E1EA7611-AAE0-49D9-9DAA-FA4C0188E5BE}" srcOrd="0" destOrd="0" parTransId="{E1DB6504-3E79-4922-92CE-2FA20B4E4275}" sibTransId="{645DB97A-251A-4E6B-AFDC-317885CCC3E7}"/>
    <dgm:cxn modelId="{EE6A3AAE-0D7E-4B62-BCC8-E13A567DFA35}" srcId="{D834E3BD-03E5-4C32-A08E-7D8D64961ED4}" destId="{CCBA8449-EBD8-4ACC-BEC1-FEF05EBB51D5}" srcOrd="2" destOrd="0" parTransId="{592352B9-9EE0-448A-BF5A-84F7B4B6E334}" sibTransId="{2E268050-A812-4CC1-B278-46828DEF086D}"/>
    <dgm:cxn modelId="{72C3E276-C104-4DF5-AFB3-5A7C68B4B91A}" type="presParOf" srcId="{6095CD52-EFD9-42D4-AF38-91DFE56A438C}" destId="{9F41B7F1-1786-4321-90A4-C72448BDB5BD}" srcOrd="0" destOrd="0" presId="urn:microsoft.com/office/officeart/2005/8/layout/process4#1"/>
    <dgm:cxn modelId="{C7AFAF2E-A4D6-410F-BA59-F9A657C42DF0}" type="presParOf" srcId="{9F41B7F1-1786-4321-90A4-C72448BDB5BD}" destId="{9D19CD67-811C-4D81-80D1-5C199FCED338}" srcOrd="0" destOrd="0" presId="urn:microsoft.com/office/officeart/2005/8/layout/process4#1"/>
    <dgm:cxn modelId="{A8716CCB-2B6D-44B7-8D85-3B14D3A74F0F}" type="presParOf" srcId="{9F41B7F1-1786-4321-90A4-C72448BDB5BD}" destId="{1E4A5B1E-FBA4-4634-8590-284AF07EE320}" srcOrd="1" destOrd="0" presId="urn:microsoft.com/office/officeart/2005/8/layout/process4#1"/>
    <dgm:cxn modelId="{5D768820-7416-492F-AB5B-C2D3E75BC9E5}" type="presParOf" srcId="{9F41B7F1-1786-4321-90A4-C72448BDB5BD}" destId="{8737B1FF-5EAB-4D13-9B45-DF9116340ECC}" srcOrd="2" destOrd="0" presId="urn:microsoft.com/office/officeart/2005/8/layout/process4#1"/>
    <dgm:cxn modelId="{654B9CC8-675C-4BB7-A648-21AB06355EB0}" type="presParOf" srcId="{8737B1FF-5EAB-4D13-9B45-DF9116340ECC}" destId="{42B6663B-15E1-4E1F-AA52-A310E3E7CADE}" srcOrd="0" destOrd="0" presId="urn:microsoft.com/office/officeart/2005/8/layout/process4#1"/>
    <dgm:cxn modelId="{F82DE213-4876-4325-BE8D-49FA2C4D7521}" type="presParOf" srcId="{8737B1FF-5EAB-4D13-9B45-DF9116340ECC}" destId="{3E417926-69F2-4CEE-A59F-4F03272C4B77}" srcOrd="1" destOrd="0" presId="urn:microsoft.com/office/officeart/2005/8/layout/process4#1"/>
    <dgm:cxn modelId="{27D3F8A4-FF60-4E46-B5EC-A9F8383F5070}" type="presParOf" srcId="{8737B1FF-5EAB-4D13-9B45-DF9116340ECC}" destId="{01311393-8C75-449E-B534-0527F74DC8A4}" srcOrd="2" destOrd="0" presId="urn:microsoft.com/office/officeart/2005/8/layout/process4#1"/>
    <dgm:cxn modelId="{DAD346BB-3AAC-4F5C-B9D5-C927D5B14D45}" type="presParOf" srcId="{6095CD52-EFD9-42D4-AF38-91DFE56A438C}" destId="{3EBEA3E0-A57D-437D-9569-D668EA82B4A0}" srcOrd="1" destOrd="0" presId="urn:microsoft.com/office/officeart/2005/8/layout/process4#1"/>
    <dgm:cxn modelId="{38A27CCA-50B4-4EDC-BE96-0BCD0C2DF708}" type="presParOf" srcId="{6095CD52-EFD9-42D4-AF38-91DFE56A438C}" destId="{96B9B0FF-9DC2-4C6A-BAC6-324653AE4712}" srcOrd="2" destOrd="0" presId="urn:microsoft.com/office/officeart/2005/8/layout/process4#1"/>
    <dgm:cxn modelId="{F041F92E-51C8-4505-88FD-2C52BF780A69}" type="presParOf" srcId="{96B9B0FF-9DC2-4C6A-BAC6-324653AE4712}" destId="{D9459C83-93CA-4ACA-8B77-029242E791FF}" srcOrd="0" destOrd="0" presId="urn:microsoft.com/office/officeart/2005/8/layout/process4#1"/>
    <dgm:cxn modelId="{B65B1E97-C0EA-4302-AF22-55A0691E98E1}" type="presParOf" srcId="{6095CD52-EFD9-42D4-AF38-91DFE56A438C}" destId="{3AF15CA9-6CC3-45BC-9327-F873E2F2E570}" srcOrd="3" destOrd="0" presId="urn:microsoft.com/office/officeart/2005/8/layout/process4#1"/>
    <dgm:cxn modelId="{5EEC1D21-A137-4CB1-916F-0EE9F35F13B7}" type="presParOf" srcId="{6095CD52-EFD9-42D4-AF38-91DFE56A438C}" destId="{08BAF4CF-E9EB-46F5-918C-2079BA2170F7}" srcOrd="4" destOrd="0" presId="urn:microsoft.com/office/officeart/2005/8/layout/process4#1"/>
    <dgm:cxn modelId="{EDDA5CD5-3B17-4630-AA8F-6EACED2645F9}" type="presParOf" srcId="{08BAF4CF-E9EB-46F5-918C-2079BA2170F7}" destId="{C5584186-AECA-48DF-B0DC-7CDF9F546B41}" srcOrd="0" destOrd="0" presId="urn:microsoft.com/office/officeart/2005/8/layout/process4#1"/>
    <dgm:cxn modelId="{3F1D6F25-992B-4097-BB43-B042F700290C}" type="presParOf" srcId="{6095CD52-EFD9-42D4-AF38-91DFE56A438C}" destId="{7BA1F00E-2462-4645-8B42-9E20A5363F7C}" srcOrd="5" destOrd="0" presId="urn:microsoft.com/office/officeart/2005/8/layout/process4#1"/>
    <dgm:cxn modelId="{3456FA27-D785-4E99-899E-FA31710FC856}" type="presParOf" srcId="{6095CD52-EFD9-42D4-AF38-91DFE56A438C}" destId="{4D5BBCEA-46D6-4E56-A514-323D7F8B4091}" srcOrd="6" destOrd="0" presId="urn:microsoft.com/office/officeart/2005/8/layout/process4#1"/>
    <dgm:cxn modelId="{76557E5B-44F2-4A54-92C4-B50C08168BD3}" type="presParOf" srcId="{4D5BBCEA-46D6-4E56-A514-323D7F8B4091}" destId="{7EE725D8-20E2-4A22-95B6-D24E228F672F}" srcOrd="0" destOrd="0" presId="urn:microsoft.com/office/officeart/2005/8/layout/process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11E206-3F6C-4535-B4C2-1852A1175E7D}" type="doc">
      <dgm:prSet loTypeId="urn:microsoft.com/office/officeart/2005/8/layout/lProcess2#1" loCatId="list" qsTypeId="urn:microsoft.com/office/officeart/2005/8/quickstyle/simple1" qsCatId="simple" csTypeId="urn:microsoft.com/office/officeart/2005/8/colors/accent1_2#2" csCatId="accent1" phldr="1"/>
      <dgm:spPr/>
      <dgm:t>
        <a:bodyPr/>
        <a:lstStyle/>
        <a:p>
          <a:endParaRPr lang="lt-LT"/>
        </a:p>
      </dgm:t>
    </dgm:pt>
    <dgm:pt modelId="{96F225B3-2268-4CB1-9A6D-DD3D78235A90}">
      <dgm:prSet/>
      <dgm:spPr/>
      <dgm:t>
        <a:bodyPr/>
        <a:lstStyle/>
        <a:p>
          <a:pPr>
            <a:lnSpc>
              <a:spcPct val="100000"/>
            </a:lnSpc>
          </a:pPr>
          <a:r>
            <a:rPr lang="lt-LT" dirty="0" smtClean="0">
              <a:ea typeface="+mn-ea"/>
              <a:cs typeface="+mn-cs"/>
            </a:rPr>
            <a:t>Ar mes mechaniškai jungiame dalykus, ar bandome ugdytiniams parodyti esminius veikimo principus?</a:t>
          </a:r>
          <a:endParaRPr lang="lt-LT" dirty="0"/>
        </a:p>
      </dgm:t>
    </dgm:pt>
    <dgm:pt modelId="{BB73B217-FF8F-4C8F-8CD2-4750708F0382}" type="parTrans" cxnId="{667C7982-07DA-481C-9497-BB8D1BD54CE6}">
      <dgm:prSet/>
      <dgm:spPr/>
      <dgm:t>
        <a:bodyPr/>
        <a:lstStyle/>
        <a:p>
          <a:endParaRPr lang="lt-LT"/>
        </a:p>
      </dgm:t>
    </dgm:pt>
    <dgm:pt modelId="{F7D5E32B-2816-47FB-95E5-01C708BBC493}" type="sibTrans" cxnId="{667C7982-07DA-481C-9497-BB8D1BD54CE6}">
      <dgm:prSet/>
      <dgm:spPr/>
      <dgm:t>
        <a:bodyPr/>
        <a:lstStyle/>
        <a:p>
          <a:endParaRPr lang="lt-LT"/>
        </a:p>
      </dgm:t>
    </dgm:pt>
    <dgm:pt modelId="{73381DCD-C269-4E6D-9AFB-BECEE2749D18}">
      <dgm:prSet custT="1"/>
      <dgm:spPr/>
      <dgm:t>
        <a:bodyPr/>
        <a:lstStyle/>
        <a:p>
          <a:r>
            <a:rPr lang="lt-LT" sz="1600" b="1" dirty="0" smtClean="0">
              <a:ea typeface="+mn-ea"/>
              <a:cs typeface="+mn-cs"/>
            </a:rPr>
            <a:t>1 lygis –mokymo įrankis</a:t>
          </a:r>
        </a:p>
        <a:p>
          <a:r>
            <a:rPr lang="lt-LT" sz="1600" dirty="0" smtClean="0">
              <a:ea typeface="+mn-ea"/>
              <a:cs typeface="+mn-cs"/>
            </a:rPr>
            <a:t>Pvz. dainos dainavimas siekiant įsiminti skaičius </a:t>
          </a:r>
          <a:endParaRPr lang="lt-LT" sz="1600" dirty="0"/>
        </a:p>
      </dgm:t>
    </dgm:pt>
    <dgm:pt modelId="{720D56F4-65FC-4CDA-8B3B-12DC7D227BE8}" type="parTrans" cxnId="{60D789E2-7A32-4437-8E2C-8B560B3784C0}">
      <dgm:prSet/>
      <dgm:spPr/>
      <dgm:t>
        <a:bodyPr/>
        <a:lstStyle/>
        <a:p>
          <a:endParaRPr lang="lt-LT"/>
        </a:p>
      </dgm:t>
    </dgm:pt>
    <dgm:pt modelId="{85349A43-5576-44C6-8D13-62F2BF5EFAFB}" type="sibTrans" cxnId="{60D789E2-7A32-4437-8E2C-8B560B3784C0}">
      <dgm:prSet/>
      <dgm:spPr/>
      <dgm:t>
        <a:bodyPr/>
        <a:lstStyle/>
        <a:p>
          <a:endParaRPr lang="lt-LT"/>
        </a:p>
      </dgm:t>
    </dgm:pt>
    <dgm:pt modelId="{4B2578D1-1315-46DD-B6BA-9146A0A1C441}">
      <dgm:prSet custT="1"/>
      <dgm:spPr/>
      <dgm:t>
        <a:bodyPr/>
        <a:lstStyle/>
        <a:p>
          <a:r>
            <a:rPr lang="lt-LT" sz="1600" b="1" dirty="0" smtClean="0">
              <a:ea typeface="+mn-ea"/>
              <a:cs typeface="+mn-cs"/>
            </a:rPr>
            <a:t>2 lygis – teminė sąsaja</a:t>
          </a:r>
        </a:p>
        <a:p>
          <a:r>
            <a:rPr lang="lt-LT" sz="1600" dirty="0" smtClean="0">
              <a:ea typeface="+mn-ea"/>
              <a:cs typeface="+mn-cs"/>
            </a:rPr>
            <a:t>Pvz. temos plėtojimas įvairiose veiklose vis kitu aspektu</a:t>
          </a:r>
          <a:endParaRPr lang="lt-LT" sz="1600" dirty="0"/>
        </a:p>
      </dgm:t>
    </dgm:pt>
    <dgm:pt modelId="{A12853DA-1BCD-4E8B-AE78-EE8E162CF28F}" type="parTrans" cxnId="{B16CBB69-FDB7-4F16-97C4-B226DF2BFB7D}">
      <dgm:prSet/>
      <dgm:spPr/>
      <dgm:t>
        <a:bodyPr/>
        <a:lstStyle/>
        <a:p>
          <a:endParaRPr lang="lt-LT"/>
        </a:p>
      </dgm:t>
    </dgm:pt>
    <dgm:pt modelId="{9FC62461-0A64-433A-BAB6-E3B6FCE0DCFE}" type="sibTrans" cxnId="{B16CBB69-FDB7-4F16-97C4-B226DF2BFB7D}">
      <dgm:prSet/>
      <dgm:spPr/>
      <dgm:t>
        <a:bodyPr/>
        <a:lstStyle/>
        <a:p>
          <a:endParaRPr lang="lt-LT"/>
        </a:p>
      </dgm:t>
    </dgm:pt>
    <dgm:pt modelId="{9270810E-5EDA-493C-94A3-CD56D6BDC201}">
      <dgm:prSet/>
      <dgm:spPr>
        <a:blipFill rotWithShape="0">
          <a:blip xmlns:r="http://schemas.openxmlformats.org/officeDocument/2006/relationships" r:embed="rId1"/>
          <a:stretch>
            <a:fillRect/>
          </a:stretch>
        </a:blipFill>
      </dgm:spPr>
      <dgm:t>
        <a:bodyPr/>
        <a:lstStyle/>
        <a:p>
          <a:endParaRPr lang="lt-LT" dirty="0"/>
        </a:p>
      </dgm:t>
    </dgm:pt>
    <dgm:pt modelId="{8AFFD4DB-1827-4550-B581-D6836D1A7B41}" type="parTrans" cxnId="{304B3FEF-A04A-4EB6-B224-EBD06900C776}">
      <dgm:prSet/>
      <dgm:spPr/>
      <dgm:t>
        <a:bodyPr/>
        <a:lstStyle/>
        <a:p>
          <a:endParaRPr lang="lt-LT"/>
        </a:p>
      </dgm:t>
    </dgm:pt>
    <dgm:pt modelId="{C6C5529E-8F47-4FCC-A5E6-616381E60A8A}" type="sibTrans" cxnId="{304B3FEF-A04A-4EB6-B224-EBD06900C776}">
      <dgm:prSet/>
      <dgm:spPr/>
      <dgm:t>
        <a:bodyPr/>
        <a:lstStyle/>
        <a:p>
          <a:endParaRPr lang="lt-LT"/>
        </a:p>
      </dgm:t>
    </dgm:pt>
    <dgm:pt modelId="{6A69E878-6E4C-4840-B8F1-E395DA9854AF}">
      <dgm:prSet custT="1"/>
      <dgm:spPr/>
      <dgm:t>
        <a:bodyPr/>
        <a:lstStyle/>
        <a:p>
          <a:pPr defTabSz="711200">
            <a:lnSpc>
              <a:spcPct val="90000"/>
            </a:lnSpc>
            <a:spcBef>
              <a:spcPct val="0"/>
            </a:spcBef>
            <a:spcAft>
              <a:spcPct val="35000"/>
            </a:spcAft>
          </a:pPr>
          <a:r>
            <a:rPr lang="lt-LT" sz="1600" b="1" dirty="0" smtClean="0">
              <a:ea typeface="+mn-ea"/>
              <a:cs typeface="+mn-cs"/>
            </a:rPr>
            <a:t>3 lygis – fenomeno sąsajos</a:t>
          </a:r>
        </a:p>
        <a:p>
          <a:pPr marL="0" marR="0" indent="0" defTabSz="914400" eaLnBrk="1" fontAlgn="auto" latinLnBrk="0" hangingPunct="1">
            <a:lnSpc>
              <a:spcPct val="100000"/>
            </a:lnSpc>
            <a:spcBef>
              <a:spcPts val="0"/>
            </a:spcBef>
            <a:spcAft>
              <a:spcPts val="0"/>
            </a:spcAft>
            <a:buClrTx/>
            <a:buSzTx/>
            <a:buFontTx/>
            <a:buNone/>
            <a:tabLst/>
            <a:defRPr/>
          </a:pPr>
          <a:r>
            <a:rPr lang="lt-LT" sz="1600" dirty="0" smtClean="0">
              <a:ea typeface="+mn-ea"/>
              <a:cs typeface="+mn-cs"/>
            </a:rPr>
            <a:t>Reiškiniai analizuojami pojūčiais ir protu.</a:t>
          </a:r>
          <a:endParaRPr lang="lt-LT" sz="1600" dirty="0" smtClean="0"/>
        </a:p>
        <a:p>
          <a:pPr defTabSz="711200">
            <a:lnSpc>
              <a:spcPct val="90000"/>
            </a:lnSpc>
            <a:spcBef>
              <a:spcPct val="0"/>
            </a:spcBef>
            <a:spcAft>
              <a:spcPct val="35000"/>
            </a:spcAft>
          </a:pPr>
          <a:r>
            <a:rPr lang="lt-LT" sz="1600" dirty="0" smtClean="0">
              <a:ea typeface="+mn-ea"/>
              <a:cs typeface="+mn-cs"/>
            </a:rPr>
            <a:t>Pvz. ugnis, medžiagų degimas. </a:t>
          </a:r>
          <a:endParaRPr lang="lt-LT" sz="1600" dirty="0"/>
        </a:p>
      </dgm:t>
    </dgm:pt>
    <dgm:pt modelId="{E57BA40C-1429-48A7-B536-012502266669}" type="parTrans" cxnId="{606D715F-4BB7-40D4-B96D-3A1EE6FD1F64}">
      <dgm:prSet/>
      <dgm:spPr/>
      <dgm:t>
        <a:bodyPr/>
        <a:lstStyle/>
        <a:p>
          <a:endParaRPr lang="lt-LT"/>
        </a:p>
      </dgm:t>
    </dgm:pt>
    <dgm:pt modelId="{29EBC539-22E0-4AC6-97FB-361BDF867572}" type="sibTrans" cxnId="{606D715F-4BB7-40D4-B96D-3A1EE6FD1F64}">
      <dgm:prSet/>
      <dgm:spPr/>
      <dgm:t>
        <a:bodyPr/>
        <a:lstStyle/>
        <a:p>
          <a:endParaRPr lang="lt-LT"/>
        </a:p>
      </dgm:t>
    </dgm:pt>
    <dgm:pt modelId="{2C08368D-FB80-4EA7-8460-B8157F8B01AE}">
      <dgm:prSet custT="1"/>
      <dgm:spPr/>
      <dgm:t>
        <a:bodyPr/>
        <a:lstStyle/>
        <a:p>
          <a:pPr defTabSz="711200">
            <a:lnSpc>
              <a:spcPct val="90000"/>
            </a:lnSpc>
            <a:spcBef>
              <a:spcPct val="0"/>
            </a:spcBef>
            <a:spcAft>
              <a:spcPct val="35000"/>
            </a:spcAft>
          </a:pPr>
          <a:endParaRPr lang="lt-LT" sz="1600" dirty="0" smtClean="0">
            <a:ea typeface="+mn-ea"/>
            <a:cs typeface="+mn-cs"/>
          </a:endParaRPr>
        </a:p>
        <a:p>
          <a:pPr marL="0" marR="0" indent="0" defTabSz="711200" eaLnBrk="1" fontAlgn="auto" latinLnBrk="0" hangingPunct="1">
            <a:lnSpc>
              <a:spcPct val="90000"/>
            </a:lnSpc>
            <a:spcBef>
              <a:spcPct val="0"/>
            </a:spcBef>
            <a:spcAft>
              <a:spcPts val="0"/>
            </a:spcAft>
            <a:buClrTx/>
            <a:buSzTx/>
            <a:buFontTx/>
            <a:buNone/>
            <a:tabLst/>
            <a:defRPr/>
          </a:pPr>
          <a:r>
            <a:rPr lang="lt-LT" sz="1600" b="1" dirty="0" smtClean="0">
              <a:ea typeface="+mn-ea"/>
              <a:cs typeface="+mn-cs"/>
            </a:rPr>
            <a:t>4 lygis – konceptualūs ryšiai</a:t>
          </a:r>
        </a:p>
        <a:p>
          <a:pPr defTabSz="711200">
            <a:lnSpc>
              <a:spcPct val="90000"/>
            </a:lnSpc>
            <a:spcBef>
              <a:spcPct val="0"/>
            </a:spcBef>
            <a:spcAft>
              <a:spcPts val="0"/>
            </a:spcAft>
          </a:pPr>
          <a:r>
            <a:rPr lang="lt-LT" sz="1600" dirty="0" smtClean="0">
              <a:ea typeface="+mn-ea"/>
              <a:cs typeface="+mn-cs"/>
            </a:rPr>
            <a:t>Pvz. Projektinė veikla apjungianti mokslą ir meną (vandens lašelio forma, lašų piešinys, vandens paviršiaus įtempimas).</a:t>
          </a:r>
          <a:endParaRPr lang="lt-LT" sz="1600" dirty="0" smtClean="0"/>
        </a:p>
        <a:p>
          <a:pPr marL="0" marR="0" indent="0" defTabSz="914400" eaLnBrk="1" fontAlgn="auto" latinLnBrk="0" hangingPunct="1">
            <a:lnSpc>
              <a:spcPct val="100000"/>
            </a:lnSpc>
            <a:spcBef>
              <a:spcPts val="0"/>
            </a:spcBef>
            <a:spcAft>
              <a:spcPts val="0"/>
            </a:spcAft>
            <a:buClrTx/>
            <a:buSzTx/>
            <a:buFontTx/>
            <a:buNone/>
            <a:tabLst/>
            <a:defRPr/>
          </a:pPr>
          <a:r>
            <a:rPr lang="lt-LT" sz="1600" dirty="0" smtClean="0">
              <a:ea typeface="+mn-ea"/>
              <a:cs typeface="+mn-cs"/>
            </a:rPr>
            <a:t>.</a:t>
          </a:r>
        </a:p>
        <a:p>
          <a:pPr defTabSz="711200">
            <a:lnSpc>
              <a:spcPct val="90000"/>
            </a:lnSpc>
            <a:spcBef>
              <a:spcPct val="0"/>
            </a:spcBef>
            <a:spcAft>
              <a:spcPct val="35000"/>
            </a:spcAft>
          </a:pPr>
          <a:endParaRPr lang="lt-LT" sz="1600" dirty="0" smtClean="0">
            <a:ea typeface="+mn-ea"/>
            <a:cs typeface="+mn-cs"/>
          </a:endParaRPr>
        </a:p>
      </dgm:t>
    </dgm:pt>
    <dgm:pt modelId="{9FED48B3-4081-4565-892A-3A0DF75280B0}" type="parTrans" cxnId="{721322EB-807E-418B-9392-0E739F95722C}">
      <dgm:prSet/>
      <dgm:spPr/>
      <dgm:t>
        <a:bodyPr/>
        <a:lstStyle/>
        <a:p>
          <a:endParaRPr lang="lt-LT"/>
        </a:p>
      </dgm:t>
    </dgm:pt>
    <dgm:pt modelId="{8E534DFF-819C-4F4F-BEB9-05B3D9979EAB}" type="sibTrans" cxnId="{721322EB-807E-418B-9392-0E739F95722C}">
      <dgm:prSet/>
      <dgm:spPr/>
      <dgm:t>
        <a:bodyPr/>
        <a:lstStyle/>
        <a:p>
          <a:endParaRPr lang="lt-LT"/>
        </a:p>
      </dgm:t>
    </dgm:pt>
    <dgm:pt modelId="{D197A327-46DF-416E-A7C5-E06EC930D647}">
      <dgm:prSet/>
      <dgm:spPr/>
      <dgm:t>
        <a:bodyPr/>
        <a:lstStyle/>
        <a:p>
          <a:endParaRPr lang="lt-LT"/>
        </a:p>
      </dgm:t>
    </dgm:pt>
    <dgm:pt modelId="{1A725977-77D5-4DE6-8258-91509E656A86}" type="parTrans" cxnId="{983CD2D0-8157-46F4-9007-A3BE202CD4D8}">
      <dgm:prSet/>
      <dgm:spPr/>
      <dgm:t>
        <a:bodyPr/>
        <a:lstStyle/>
        <a:p>
          <a:endParaRPr lang="lt-LT"/>
        </a:p>
      </dgm:t>
    </dgm:pt>
    <dgm:pt modelId="{F2D19BD6-7929-466E-B070-972954DBDC42}" type="sibTrans" cxnId="{983CD2D0-8157-46F4-9007-A3BE202CD4D8}">
      <dgm:prSet/>
      <dgm:spPr/>
      <dgm:t>
        <a:bodyPr/>
        <a:lstStyle/>
        <a:p>
          <a:endParaRPr lang="lt-LT"/>
        </a:p>
      </dgm:t>
    </dgm:pt>
    <dgm:pt modelId="{23709C62-3E05-47B7-8105-1FF70802EB02}">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lt-LT" sz="1600" b="1" dirty="0" smtClean="0">
              <a:ea typeface="+mn-ea"/>
              <a:cs typeface="+mn-cs"/>
            </a:rPr>
            <a:t>5 lygis – procesų sąsajos</a:t>
          </a:r>
        </a:p>
        <a:p>
          <a:pPr marL="0" marR="0" indent="0" defTabSz="914400" eaLnBrk="1" fontAlgn="auto" latinLnBrk="0" hangingPunct="1">
            <a:lnSpc>
              <a:spcPct val="100000"/>
            </a:lnSpc>
            <a:spcBef>
              <a:spcPts val="0"/>
            </a:spcBef>
            <a:spcAft>
              <a:spcPts val="0"/>
            </a:spcAft>
            <a:buClrTx/>
            <a:buSzTx/>
            <a:buFontTx/>
            <a:buNone/>
            <a:tabLst/>
            <a:defRPr/>
          </a:pPr>
          <a:r>
            <a:rPr lang="lt-LT" sz="1600" dirty="0" smtClean="0"/>
            <a:t>Svarbu kaip ugdytiniai dirba su medžiaga-klasifikuoja, apjungia, nustato seką.</a:t>
          </a:r>
        </a:p>
        <a:p>
          <a:pPr marL="0" marR="0" indent="0" defTabSz="1200150" eaLnBrk="1" fontAlgn="auto" latinLnBrk="0" hangingPunct="1">
            <a:lnSpc>
              <a:spcPct val="90000"/>
            </a:lnSpc>
            <a:spcBef>
              <a:spcPct val="0"/>
            </a:spcBef>
            <a:spcAft>
              <a:spcPct val="35000"/>
            </a:spcAft>
            <a:buClrTx/>
            <a:buSzTx/>
            <a:buFontTx/>
            <a:buNone/>
            <a:tabLst/>
            <a:defRPr/>
          </a:pPr>
          <a:r>
            <a:rPr lang="lt-LT" sz="1600" dirty="0" err="1" smtClean="0">
              <a:ea typeface="+mn-ea"/>
              <a:cs typeface="+mn-cs"/>
            </a:rPr>
            <a:t>Pvz</a:t>
          </a:r>
          <a:r>
            <a:rPr lang="lt-LT" sz="1600" dirty="0" smtClean="0">
              <a:ea typeface="+mn-ea"/>
              <a:cs typeface="+mn-cs"/>
            </a:rPr>
            <a:t>, obuolio sandara, jų klasifikavimas pagal </a:t>
          </a:r>
          <a:r>
            <a:rPr lang="lt-LT" sz="1600" dirty="0" err="1" smtClean="0">
              <a:ea typeface="+mn-ea"/>
              <a:cs typeface="+mn-cs"/>
            </a:rPr>
            <a:t>skoninės</a:t>
          </a:r>
          <a:r>
            <a:rPr lang="lt-LT" sz="1600" dirty="0" smtClean="0">
              <a:ea typeface="+mn-ea"/>
              <a:cs typeface="+mn-cs"/>
            </a:rPr>
            <a:t> savybes, patiekalai ir kt.</a:t>
          </a:r>
        </a:p>
      </dgm:t>
    </dgm:pt>
    <dgm:pt modelId="{A14937B6-E3F9-4F48-AE5D-435193E8356C}" type="parTrans" cxnId="{27F635E4-5716-49A7-BFD9-3E5502DD8291}">
      <dgm:prSet/>
      <dgm:spPr/>
      <dgm:t>
        <a:bodyPr/>
        <a:lstStyle/>
        <a:p>
          <a:endParaRPr lang="lt-LT"/>
        </a:p>
      </dgm:t>
    </dgm:pt>
    <dgm:pt modelId="{D82AB688-0A47-4B5A-8CF8-099C5D630B42}" type="sibTrans" cxnId="{27F635E4-5716-49A7-BFD9-3E5502DD8291}">
      <dgm:prSet/>
      <dgm:spPr/>
      <dgm:t>
        <a:bodyPr/>
        <a:lstStyle/>
        <a:p>
          <a:endParaRPr lang="lt-LT"/>
        </a:p>
      </dgm:t>
    </dgm:pt>
    <dgm:pt modelId="{BE1D709F-8426-4CD6-B91E-B5566C2FC9D6}" type="pres">
      <dgm:prSet presAssocID="{1E11E206-3F6C-4535-B4C2-1852A1175E7D}" presName="theList" presStyleCnt="0">
        <dgm:presLayoutVars>
          <dgm:dir/>
          <dgm:animLvl val="lvl"/>
          <dgm:resizeHandles val="exact"/>
        </dgm:presLayoutVars>
      </dgm:prSet>
      <dgm:spPr/>
      <dgm:t>
        <a:bodyPr/>
        <a:lstStyle/>
        <a:p>
          <a:endParaRPr lang="fr-FR"/>
        </a:p>
      </dgm:t>
    </dgm:pt>
    <dgm:pt modelId="{A1743508-3CBA-4827-9A78-16420F60F8B8}" type="pres">
      <dgm:prSet presAssocID="{96F225B3-2268-4CB1-9A6D-DD3D78235A90}" presName="compNode" presStyleCnt="0"/>
      <dgm:spPr/>
      <dgm:t>
        <a:bodyPr/>
        <a:lstStyle/>
        <a:p>
          <a:endParaRPr lang="lt-LT"/>
        </a:p>
      </dgm:t>
    </dgm:pt>
    <dgm:pt modelId="{F146003F-8059-4D47-80D9-9DBB8BBD625E}" type="pres">
      <dgm:prSet presAssocID="{96F225B3-2268-4CB1-9A6D-DD3D78235A90}" presName="aNode" presStyleLbl="bgShp" presStyleIdx="0" presStyleCnt="2"/>
      <dgm:spPr/>
      <dgm:t>
        <a:bodyPr/>
        <a:lstStyle/>
        <a:p>
          <a:endParaRPr lang="fr-FR"/>
        </a:p>
      </dgm:t>
    </dgm:pt>
    <dgm:pt modelId="{D461F7BB-3B77-4F95-B46A-7FF08A71FE23}" type="pres">
      <dgm:prSet presAssocID="{96F225B3-2268-4CB1-9A6D-DD3D78235A90}" presName="textNode" presStyleLbl="bgShp" presStyleIdx="0" presStyleCnt="2"/>
      <dgm:spPr/>
      <dgm:t>
        <a:bodyPr/>
        <a:lstStyle/>
        <a:p>
          <a:endParaRPr lang="fr-FR"/>
        </a:p>
      </dgm:t>
    </dgm:pt>
    <dgm:pt modelId="{75B23651-6A52-4ACD-987E-CF5BCA194692}" type="pres">
      <dgm:prSet presAssocID="{96F225B3-2268-4CB1-9A6D-DD3D78235A90}" presName="compChildNode" presStyleCnt="0"/>
      <dgm:spPr/>
      <dgm:t>
        <a:bodyPr/>
        <a:lstStyle/>
        <a:p>
          <a:endParaRPr lang="lt-LT"/>
        </a:p>
      </dgm:t>
    </dgm:pt>
    <dgm:pt modelId="{18763D12-E753-49D7-9979-D94FE53773BE}" type="pres">
      <dgm:prSet presAssocID="{96F225B3-2268-4CB1-9A6D-DD3D78235A90}" presName="theInnerList" presStyleCnt="0"/>
      <dgm:spPr/>
      <dgm:t>
        <a:bodyPr/>
        <a:lstStyle/>
        <a:p>
          <a:endParaRPr lang="lt-LT"/>
        </a:p>
      </dgm:t>
    </dgm:pt>
    <dgm:pt modelId="{74CFD51A-5E10-4179-ACD2-C4993AE893AE}" type="pres">
      <dgm:prSet presAssocID="{73381DCD-C269-4E6D-9AFB-BECEE2749D18}" presName="childNode" presStyleLbl="node1" presStyleIdx="0" presStyleCnt="6" custScaleX="91108" custScaleY="107948" custLinFactY="-2038" custLinFactNeighborX="-1140" custLinFactNeighborY="-100000">
        <dgm:presLayoutVars>
          <dgm:bulletEnabled val="1"/>
        </dgm:presLayoutVars>
      </dgm:prSet>
      <dgm:spPr/>
      <dgm:t>
        <a:bodyPr/>
        <a:lstStyle/>
        <a:p>
          <a:endParaRPr lang="fr-FR"/>
        </a:p>
      </dgm:t>
    </dgm:pt>
    <dgm:pt modelId="{292AB798-17E9-4D42-8BC8-E7DB7EFD92E5}" type="pres">
      <dgm:prSet presAssocID="{73381DCD-C269-4E6D-9AFB-BECEE2749D18}" presName="aSpace2" presStyleCnt="0"/>
      <dgm:spPr/>
      <dgm:t>
        <a:bodyPr/>
        <a:lstStyle/>
        <a:p>
          <a:endParaRPr lang="lt-LT"/>
        </a:p>
      </dgm:t>
    </dgm:pt>
    <dgm:pt modelId="{87270A9B-AA9D-4460-9C44-522AB853E0DF}" type="pres">
      <dgm:prSet presAssocID="{4B2578D1-1315-46DD-B6BA-9146A0A1C441}" presName="childNode" presStyleLbl="node1" presStyleIdx="1" presStyleCnt="6" custScaleX="91112" custScaleY="144898" custLinFactY="-12720" custLinFactNeighborX="-1126" custLinFactNeighborY="-100000">
        <dgm:presLayoutVars>
          <dgm:bulletEnabled val="1"/>
        </dgm:presLayoutVars>
      </dgm:prSet>
      <dgm:spPr/>
      <dgm:t>
        <a:bodyPr/>
        <a:lstStyle/>
        <a:p>
          <a:endParaRPr lang="fr-FR"/>
        </a:p>
      </dgm:t>
    </dgm:pt>
    <dgm:pt modelId="{50C1A895-EACB-4223-A2EB-750A469F97E8}" type="pres">
      <dgm:prSet presAssocID="{4B2578D1-1315-46DD-B6BA-9146A0A1C441}" presName="aSpace2" presStyleCnt="0"/>
      <dgm:spPr/>
      <dgm:t>
        <a:bodyPr/>
        <a:lstStyle/>
        <a:p>
          <a:endParaRPr lang="lt-LT"/>
        </a:p>
      </dgm:t>
    </dgm:pt>
    <dgm:pt modelId="{7DAB27B0-9BC6-4DD6-A121-FD3EAAACE9AF}" type="pres">
      <dgm:prSet presAssocID="{D197A327-46DF-416E-A7C5-E06EC930D647}" presName="childNode" presStyleLbl="node1" presStyleIdx="2" presStyleCnt="6" custLinFactX="34414" custLinFactY="-50927" custLinFactNeighborX="100000" custLinFactNeighborY="-100000">
        <dgm:presLayoutVars>
          <dgm:bulletEnabled val="1"/>
        </dgm:presLayoutVars>
      </dgm:prSet>
      <dgm:spPr/>
      <dgm:t>
        <a:bodyPr/>
        <a:lstStyle/>
        <a:p>
          <a:endParaRPr lang="lt-LT"/>
        </a:p>
      </dgm:t>
    </dgm:pt>
    <dgm:pt modelId="{7328D5C7-B989-43FA-896F-56EDD9481D31}" type="pres">
      <dgm:prSet presAssocID="{96F225B3-2268-4CB1-9A6D-DD3D78235A90}" presName="aSpace" presStyleCnt="0"/>
      <dgm:spPr/>
      <dgm:t>
        <a:bodyPr/>
        <a:lstStyle/>
        <a:p>
          <a:endParaRPr lang="lt-LT"/>
        </a:p>
      </dgm:t>
    </dgm:pt>
    <dgm:pt modelId="{A7808B54-FD86-4868-B875-DAE54FF64EDA}" type="pres">
      <dgm:prSet presAssocID="{9270810E-5EDA-493C-94A3-CD56D6BDC201}" presName="compNode" presStyleCnt="0"/>
      <dgm:spPr/>
      <dgm:t>
        <a:bodyPr/>
        <a:lstStyle/>
        <a:p>
          <a:endParaRPr lang="lt-LT"/>
        </a:p>
      </dgm:t>
    </dgm:pt>
    <dgm:pt modelId="{EBA1EFD1-9403-4F88-A908-BEEEB03E8DA4}" type="pres">
      <dgm:prSet presAssocID="{9270810E-5EDA-493C-94A3-CD56D6BDC201}" presName="aNode" presStyleLbl="bgShp" presStyleIdx="1" presStyleCnt="2" custLinFactNeighborX="5587" custLinFactNeighborY="745"/>
      <dgm:spPr/>
      <dgm:t>
        <a:bodyPr/>
        <a:lstStyle/>
        <a:p>
          <a:endParaRPr lang="fr-FR"/>
        </a:p>
      </dgm:t>
    </dgm:pt>
    <dgm:pt modelId="{265B3E78-4722-4066-BE9F-8D4390368572}" type="pres">
      <dgm:prSet presAssocID="{9270810E-5EDA-493C-94A3-CD56D6BDC201}" presName="textNode" presStyleLbl="bgShp" presStyleIdx="1" presStyleCnt="2"/>
      <dgm:spPr/>
      <dgm:t>
        <a:bodyPr/>
        <a:lstStyle/>
        <a:p>
          <a:endParaRPr lang="fr-FR"/>
        </a:p>
      </dgm:t>
    </dgm:pt>
    <dgm:pt modelId="{0F5EFF47-9F0B-49AD-B424-ABDF2190395F}" type="pres">
      <dgm:prSet presAssocID="{9270810E-5EDA-493C-94A3-CD56D6BDC201}" presName="compChildNode" presStyleCnt="0"/>
      <dgm:spPr/>
      <dgm:t>
        <a:bodyPr/>
        <a:lstStyle/>
        <a:p>
          <a:endParaRPr lang="lt-LT"/>
        </a:p>
      </dgm:t>
    </dgm:pt>
    <dgm:pt modelId="{7860A91B-B42E-4005-97A1-85DBDEB9F7E7}" type="pres">
      <dgm:prSet presAssocID="{9270810E-5EDA-493C-94A3-CD56D6BDC201}" presName="theInnerList" presStyleCnt="0"/>
      <dgm:spPr/>
      <dgm:t>
        <a:bodyPr/>
        <a:lstStyle/>
        <a:p>
          <a:endParaRPr lang="lt-LT"/>
        </a:p>
      </dgm:t>
    </dgm:pt>
    <dgm:pt modelId="{EDF72615-0715-4061-B359-9884AF0F7B16}" type="pres">
      <dgm:prSet presAssocID="{6A69E878-6E4C-4840-B8F1-E395DA9854AF}" presName="childNode" presStyleLbl="node1" presStyleIdx="3" presStyleCnt="6" custScaleX="91111" custScaleY="1697957" custLinFactX="-29256" custLinFactY="3397463" custLinFactNeighborX="-100000" custLinFactNeighborY="3400000">
        <dgm:presLayoutVars>
          <dgm:bulletEnabled val="1"/>
        </dgm:presLayoutVars>
      </dgm:prSet>
      <dgm:spPr/>
      <dgm:t>
        <a:bodyPr/>
        <a:lstStyle/>
        <a:p>
          <a:endParaRPr lang="fr-FR"/>
        </a:p>
      </dgm:t>
    </dgm:pt>
    <dgm:pt modelId="{0DF367D6-0C3F-4E13-A163-DF5FFF139C52}" type="pres">
      <dgm:prSet presAssocID="{6A69E878-6E4C-4840-B8F1-E395DA9854AF}" presName="aSpace2" presStyleCnt="0"/>
      <dgm:spPr/>
      <dgm:t>
        <a:bodyPr/>
        <a:lstStyle/>
        <a:p>
          <a:endParaRPr lang="lt-LT"/>
        </a:p>
      </dgm:t>
    </dgm:pt>
    <dgm:pt modelId="{1A58FB3C-35FD-40DE-B927-EDCC1C9F1B16}" type="pres">
      <dgm:prSet presAssocID="{2C08368D-FB80-4EA7-8460-B8157F8B01AE}" presName="childNode" presStyleLbl="node1" presStyleIdx="4" presStyleCnt="6" custScaleX="122376" custScaleY="2000000" custLinFactY="-2005578" custLinFactNeighborX="428" custLinFactNeighborY="-2100000">
        <dgm:presLayoutVars>
          <dgm:bulletEnabled val="1"/>
        </dgm:presLayoutVars>
      </dgm:prSet>
      <dgm:spPr/>
      <dgm:t>
        <a:bodyPr/>
        <a:lstStyle/>
        <a:p>
          <a:endParaRPr lang="fr-FR"/>
        </a:p>
      </dgm:t>
    </dgm:pt>
    <dgm:pt modelId="{FA1D1600-ACD4-42C0-A7BD-DC7478233835}" type="pres">
      <dgm:prSet presAssocID="{2C08368D-FB80-4EA7-8460-B8157F8B01AE}" presName="aSpace2" presStyleCnt="0"/>
      <dgm:spPr/>
      <dgm:t>
        <a:bodyPr/>
        <a:lstStyle/>
        <a:p>
          <a:endParaRPr lang="lt-LT"/>
        </a:p>
      </dgm:t>
    </dgm:pt>
    <dgm:pt modelId="{C13A6DB4-6D5F-4106-9E02-BBABBD8B489A}" type="pres">
      <dgm:prSet presAssocID="{23709C62-3E05-47B7-8105-1FF70802EB02}" presName="childNode" presStyleLbl="node1" presStyleIdx="5" presStyleCnt="6" custScaleX="117665" custScaleY="2000000" custLinFactNeighborX="187" custLinFactNeighborY="51016">
        <dgm:presLayoutVars>
          <dgm:bulletEnabled val="1"/>
        </dgm:presLayoutVars>
      </dgm:prSet>
      <dgm:spPr/>
      <dgm:t>
        <a:bodyPr/>
        <a:lstStyle/>
        <a:p>
          <a:endParaRPr lang="lt-LT"/>
        </a:p>
      </dgm:t>
    </dgm:pt>
  </dgm:ptLst>
  <dgm:cxnLst>
    <dgm:cxn modelId="{59FB45B1-2E84-444C-91B9-5A7E42188200}" type="presOf" srcId="{9270810E-5EDA-493C-94A3-CD56D6BDC201}" destId="{EBA1EFD1-9403-4F88-A908-BEEEB03E8DA4}" srcOrd="0" destOrd="0" presId="urn:microsoft.com/office/officeart/2005/8/layout/lProcess2#1"/>
    <dgm:cxn modelId="{5AF590E1-22A1-4DFC-A5B3-225CC3E95829}" type="presOf" srcId="{D197A327-46DF-416E-A7C5-E06EC930D647}" destId="{7DAB27B0-9BC6-4DD6-A121-FD3EAAACE9AF}" srcOrd="0" destOrd="0" presId="urn:microsoft.com/office/officeart/2005/8/layout/lProcess2#1"/>
    <dgm:cxn modelId="{22A07776-1F4D-4404-BE6B-F6AA875939D6}" type="presOf" srcId="{96F225B3-2268-4CB1-9A6D-DD3D78235A90}" destId="{F146003F-8059-4D47-80D9-9DBB8BBD625E}" srcOrd="0" destOrd="0" presId="urn:microsoft.com/office/officeart/2005/8/layout/lProcess2#1"/>
    <dgm:cxn modelId="{60D789E2-7A32-4437-8E2C-8B560B3784C0}" srcId="{96F225B3-2268-4CB1-9A6D-DD3D78235A90}" destId="{73381DCD-C269-4E6D-9AFB-BECEE2749D18}" srcOrd="0" destOrd="0" parTransId="{720D56F4-65FC-4CDA-8B3B-12DC7D227BE8}" sibTransId="{85349A43-5576-44C6-8D13-62F2BF5EFAFB}"/>
    <dgm:cxn modelId="{7323AF33-599D-4BFE-832B-DBF3A1126117}" type="presOf" srcId="{96F225B3-2268-4CB1-9A6D-DD3D78235A90}" destId="{D461F7BB-3B77-4F95-B46A-7FF08A71FE23}" srcOrd="1" destOrd="0" presId="urn:microsoft.com/office/officeart/2005/8/layout/lProcess2#1"/>
    <dgm:cxn modelId="{667C7982-07DA-481C-9497-BB8D1BD54CE6}" srcId="{1E11E206-3F6C-4535-B4C2-1852A1175E7D}" destId="{96F225B3-2268-4CB1-9A6D-DD3D78235A90}" srcOrd="0" destOrd="0" parTransId="{BB73B217-FF8F-4C8F-8CD2-4750708F0382}" sibTransId="{F7D5E32B-2816-47FB-95E5-01C708BBC493}"/>
    <dgm:cxn modelId="{983CD2D0-8157-46F4-9007-A3BE202CD4D8}" srcId="{96F225B3-2268-4CB1-9A6D-DD3D78235A90}" destId="{D197A327-46DF-416E-A7C5-E06EC930D647}" srcOrd="2" destOrd="0" parTransId="{1A725977-77D5-4DE6-8258-91509E656A86}" sibTransId="{F2D19BD6-7929-466E-B070-972954DBDC42}"/>
    <dgm:cxn modelId="{304B3FEF-A04A-4EB6-B224-EBD06900C776}" srcId="{1E11E206-3F6C-4535-B4C2-1852A1175E7D}" destId="{9270810E-5EDA-493C-94A3-CD56D6BDC201}" srcOrd="1" destOrd="0" parTransId="{8AFFD4DB-1827-4550-B581-D6836D1A7B41}" sibTransId="{C6C5529E-8F47-4FCC-A5E6-616381E60A8A}"/>
    <dgm:cxn modelId="{FA187721-21B9-4215-8729-410AB2FFC4AF}" type="presOf" srcId="{2C08368D-FB80-4EA7-8460-B8157F8B01AE}" destId="{1A58FB3C-35FD-40DE-B927-EDCC1C9F1B16}" srcOrd="0" destOrd="0" presId="urn:microsoft.com/office/officeart/2005/8/layout/lProcess2#1"/>
    <dgm:cxn modelId="{9FA08AB3-6DD8-47BF-90FC-1B2A684B3268}" type="presOf" srcId="{4B2578D1-1315-46DD-B6BA-9146A0A1C441}" destId="{87270A9B-AA9D-4460-9C44-522AB853E0DF}" srcOrd="0" destOrd="0" presId="urn:microsoft.com/office/officeart/2005/8/layout/lProcess2#1"/>
    <dgm:cxn modelId="{B16CBB69-FDB7-4F16-97C4-B226DF2BFB7D}" srcId="{96F225B3-2268-4CB1-9A6D-DD3D78235A90}" destId="{4B2578D1-1315-46DD-B6BA-9146A0A1C441}" srcOrd="1" destOrd="0" parTransId="{A12853DA-1BCD-4E8B-AE78-EE8E162CF28F}" sibTransId="{9FC62461-0A64-433A-BAB6-E3B6FCE0DCFE}"/>
    <dgm:cxn modelId="{606D715F-4BB7-40D4-B96D-3A1EE6FD1F64}" srcId="{9270810E-5EDA-493C-94A3-CD56D6BDC201}" destId="{6A69E878-6E4C-4840-B8F1-E395DA9854AF}" srcOrd="0" destOrd="0" parTransId="{E57BA40C-1429-48A7-B536-012502266669}" sibTransId="{29EBC539-22E0-4AC6-97FB-361BDF867572}"/>
    <dgm:cxn modelId="{6277DF21-9162-45A8-9A73-B1D71DB34C8F}" type="presOf" srcId="{6A69E878-6E4C-4840-B8F1-E395DA9854AF}" destId="{EDF72615-0715-4061-B359-9884AF0F7B16}" srcOrd="0" destOrd="0" presId="urn:microsoft.com/office/officeart/2005/8/layout/lProcess2#1"/>
    <dgm:cxn modelId="{15657097-702B-4DDD-AF87-2368AC98492F}" type="presOf" srcId="{9270810E-5EDA-493C-94A3-CD56D6BDC201}" destId="{265B3E78-4722-4066-BE9F-8D4390368572}" srcOrd="1" destOrd="0" presId="urn:microsoft.com/office/officeart/2005/8/layout/lProcess2#1"/>
    <dgm:cxn modelId="{721322EB-807E-418B-9392-0E739F95722C}" srcId="{9270810E-5EDA-493C-94A3-CD56D6BDC201}" destId="{2C08368D-FB80-4EA7-8460-B8157F8B01AE}" srcOrd="1" destOrd="0" parTransId="{9FED48B3-4081-4565-892A-3A0DF75280B0}" sibTransId="{8E534DFF-819C-4F4F-BEB9-05B3D9979EAB}"/>
    <dgm:cxn modelId="{27F635E4-5716-49A7-BFD9-3E5502DD8291}" srcId="{9270810E-5EDA-493C-94A3-CD56D6BDC201}" destId="{23709C62-3E05-47B7-8105-1FF70802EB02}" srcOrd="2" destOrd="0" parTransId="{A14937B6-E3F9-4F48-AE5D-435193E8356C}" sibTransId="{D82AB688-0A47-4B5A-8CF8-099C5D630B42}"/>
    <dgm:cxn modelId="{4BFC5E50-22E0-42CF-B629-406624714DE1}" type="presOf" srcId="{1E11E206-3F6C-4535-B4C2-1852A1175E7D}" destId="{BE1D709F-8426-4CD6-B91E-B5566C2FC9D6}" srcOrd="0" destOrd="0" presId="urn:microsoft.com/office/officeart/2005/8/layout/lProcess2#1"/>
    <dgm:cxn modelId="{2563EEDD-6A39-4292-B33A-586F210E8C45}" type="presOf" srcId="{73381DCD-C269-4E6D-9AFB-BECEE2749D18}" destId="{74CFD51A-5E10-4179-ACD2-C4993AE893AE}" srcOrd="0" destOrd="0" presId="urn:microsoft.com/office/officeart/2005/8/layout/lProcess2#1"/>
    <dgm:cxn modelId="{71220A0E-441E-4865-87EA-4FEAE5F6EFD8}" type="presOf" srcId="{23709C62-3E05-47B7-8105-1FF70802EB02}" destId="{C13A6DB4-6D5F-4106-9E02-BBABBD8B489A}" srcOrd="0" destOrd="0" presId="urn:microsoft.com/office/officeart/2005/8/layout/lProcess2#1"/>
    <dgm:cxn modelId="{A8DA9249-B671-43D3-BCE1-1E3D1B48106D}" type="presParOf" srcId="{BE1D709F-8426-4CD6-B91E-B5566C2FC9D6}" destId="{A1743508-3CBA-4827-9A78-16420F60F8B8}" srcOrd="0" destOrd="0" presId="urn:microsoft.com/office/officeart/2005/8/layout/lProcess2#1"/>
    <dgm:cxn modelId="{7E281ACF-4403-4D7F-83DC-FACAE842723F}" type="presParOf" srcId="{A1743508-3CBA-4827-9A78-16420F60F8B8}" destId="{F146003F-8059-4D47-80D9-9DBB8BBD625E}" srcOrd="0" destOrd="0" presId="urn:microsoft.com/office/officeart/2005/8/layout/lProcess2#1"/>
    <dgm:cxn modelId="{2661A823-A2F6-478D-AB72-467100A8DA5E}" type="presParOf" srcId="{A1743508-3CBA-4827-9A78-16420F60F8B8}" destId="{D461F7BB-3B77-4F95-B46A-7FF08A71FE23}" srcOrd="1" destOrd="0" presId="urn:microsoft.com/office/officeart/2005/8/layout/lProcess2#1"/>
    <dgm:cxn modelId="{193698F1-488F-4E94-9CE9-2B221351268D}" type="presParOf" srcId="{A1743508-3CBA-4827-9A78-16420F60F8B8}" destId="{75B23651-6A52-4ACD-987E-CF5BCA194692}" srcOrd="2" destOrd="0" presId="urn:microsoft.com/office/officeart/2005/8/layout/lProcess2#1"/>
    <dgm:cxn modelId="{07921030-2F7A-4EAA-B5DA-9F222213E197}" type="presParOf" srcId="{75B23651-6A52-4ACD-987E-CF5BCA194692}" destId="{18763D12-E753-49D7-9979-D94FE53773BE}" srcOrd="0" destOrd="0" presId="urn:microsoft.com/office/officeart/2005/8/layout/lProcess2#1"/>
    <dgm:cxn modelId="{75C1B7A0-634E-422F-8779-AEC546FD965E}" type="presParOf" srcId="{18763D12-E753-49D7-9979-D94FE53773BE}" destId="{74CFD51A-5E10-4179-ACD2-C4993AE893AE}" srcOrd="0" destOrd="0" presId="urn:microsoft.com/office/officeart/2005/8/layout/lProcess2#1"/>
    <dgm:cxn modelId="{4688FC1F-7BCA-4AC5-B059-FE293106DFE3}" type="presParOf" srcId="{18763D12-E753-49D7-9979-D94FE53773BE}" destId="{292AB798-17E9-4D42-8BC8-E7DB7EFD92E5}" srcOrd="1" destOrd="0" presId="urn:microsoft.com/office/officeart/2005/8/layout/lProcess2#1"/>
    <dgm:cxn modelId="{B2A40585-6AA0-43D2-AD01-C99B11D587B1}" type="presParOf" srcId="{18763D12-E753-49D7-9979-D94FE53773BE}" destId="{87270A9B-AA9D-4460-9C44-522AB853E0DF}" srcOrd="2" destOrd="0" presId="urn:microsoft.com/office/officeart/2005/8/layout/lProcess2#1"/>
    <dgm:cxn modelId="{7BA4AE83-742C-40AC-9571-161D84A7A9F0}" type="presParOf" srcId="{18763D12-E753-49D7-9979-D94FE53773BE}" destId="{50C1A895-EACB-4223-A2EB-750A469F97E8}" srcOrd="3" destOrd="0" presId="urn:microsoft.com/office/officeart/2005/8/layout/lProcess2#1"/>
    <dgm:cxn modelId="{C597935B-F70C-4415-892D-3E327CF588DC}" type="presParOf" srcId="{18763D12-E753-49D7-9979-D94FE53773BE}" destId="{7DAB27B0-9BC6-4DD6-A121-FD3EAAACE9AF}" srcOrd="4" destOrd="0" presId="urn:microsoft.com/office/officeart/2005/8/layout/lProcess2#1"/>
    <dgm:cxn modelId="{F31536E7-0555-4663-B4CA-7C0730CB9C9C}" type="presParOf" srcId="{BE1D709F-8426-4CD6-B91E-B5566C2FC9D6}" destId="{7328D5C7-B989-43FA-896F-56EDD9481D31}" srcOrd="1" destOrd="0" presId="urn:microsoft.com/office/officeart/2005/8/layout/lProcess2#1"/>
    <dgm:cxn modelId="{1534E27D-AA35-4871-9AA8-B169CD894806}" type="presParOf" srcId="{BE1D709F-8426-4CD6-B91E-B5566C2FC9D6}" destId="{A7808B54-FD86-4868-B875-DAE54FF64EDA}" srcOrd="2" destOrd="0" presId="urn:microsoft.com/office/officeart/2005/8/layout/lProcess2#1"/>
    <dgm:cxn modelId="{FB912A5F-0040-41BD-98E1-54A6D7E7B0A0}" type="presParOf" srcId="{A7808B54-FD86-4868-B875-DAE54FF64EDA}" destId="{EBA1EFD1-9403-4F88-A908-BEEEB03E8DA4}" srcOrd="0" destOrd="0" presId="urn:microsoft.com/office/officeart/2005/8/layout/lProcess2#1"/>
    <dgm:cxn modelId="{FEE0D76A-828C-49CA-BBA7-CE2904ADFB77}" type="presParOf" srcId="{A7808B54-FD86-4868-B875-DAE54FF64EDA}" destId="{265B3E78-4722-4066-BE9F-8D4390368572}" srcOrd="1" destOrd="0" presId="urn:microsoft.com/office/officeart/2005/8/layout/lProcess2#1"/>
    <dgm:cxn modelId="{EBDA6BC8-A3E0-4F1A-B08E-03646645E15F}" type="presParOf" srcId="{A7808B54-FD86-4868-B875-DAE54FF64EDA}" destId="{0F5EFF47-9F0B-49AD-B424-ABDF2190395F}" srcOrd="2" destOrd="0" presId="urn:microsoft.com/office/officeart/2005/8/layout/lProcess2#1"/>
    <dgm:cxn modelId="{3C82C17A-93FA-448E-B84D-D7858EB7D313}" type="presParOf" srcId="{0F5EFF47-9F0B-49AD-B424-ABDF2190395F}" destId="{7860A91B-B42E-4005-97A1-85DBDEB9F7E7}" srcOrd="0" destOrd="0" presId="urn:microsoft.com/office/officeart/2005/8/layout/lProcess2#1"/>
    <dgm:cxn modelId="{96499456-58B2-4A92-9406-96BDC778ACA5}" type="presParOf" srcId="{7860A91B-B42E-4005-97A1-85DBDEB9F7E7}" destId="{EDF72615-0715-4061-B359-9884AF0F7B16}" srcOrd="0" destOrd="0" presId="urn:microsoft.com/office/officeart/2005/8/layout/lProcess2#1"/>
    <dgm:cxn modelId="{E685A290-7CF3-47DD-B31E-48B66EA64574}" type="presParOf" srcId="{7860A91B-B42E-4005-97A1-85DBDEB9F7E7}" destId="{0DF367D6-0C3F-4E13-A163-DF5FFF139C52}" srcOrd="1" destOrd="0" presId="urn:microsoft.com/office/officeart/2005/8/layout/lProcess2#1"/>
    <dgm:cxn modelId="{C56FFF6C-9E09-495F-B801-81676E261786}" type="presParOf" srcId="{7860A91B-B42E-4005-97A1-85DBDEB9F7E7}" destId="{1A58FB3C-35FD-40DE-B927-EDCC1C9F1B16}" srcOrd="2" destOrd="0" presId="urn:microsoft.com/office/officeart/2005/8/layout/lProcess2#1"/>
    <dgm:cxn modelId="{5AC89631-7276-4361-B1EB-3B50AB3CEF03}" type="presParOf" srcId="{7860A91B-B42E-4005-97A1-85DBDEB9F7E7}" destId="{FA1D1600-ACD4-42C0-A7BD-DC7478233835}" srcOrd="3" destOrd="0" presId="urn:microsoft.com/office/officeart/2005/8/layout/lProcess2#1"/>
    <dgm:cxn modelId="{5429F677-1168-48E6-BE80-9DBAF77933E1}" type="presParOf" srcId="{7860A91B-B42E-4005-97A1-85DBDEB9F7E7}" destId="{C13A6DB4-6D5F-4106-9E02-BBABBD8B489A}" srcOrd="4" destOrd="0" presId="urn:microsoft.com/office/officeart/2005/8/layout/lProcess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E11E206-3F6C-4535-B4C2-1852A1175E7D}" type="doc">
      <dgm:prSet loTypeId="urn:microsoft.com/office/officeart/2005/8/layout/lProcess2#1" loCatId="list" qsTypeId="urn:microsoft.com/office/officeart/2005/8/quickstyle/simple1#2" qsCatId="simple" csTypeId="urn:microsoft.com/office/officeart/2005/8/colors/accent1_2#2" csCatId="accent1" phldr="1"/>
      <dgm:spPr/>
      <dgm:t>
        <a:bodyPr/>
        <a:lstStyle/>
        <a:p>
          <a:endParaRPr lang="lt-LT"/>
        </a:p>
      </dgm:t>
    </dgm:pt>
    <dgm:pt modelId="{96F225B3-2268-4CB1-9A6D-DD3D78235A90}">
      <dgm:prSet/>
      <dgm:spPr/>
      <dgm:t>
        <a:bodyPr/>
        <a:lstStyle/>
        <a:p>
          <a:r>
            <a:rPr lang="lt-LT" dirty="0" smtClean="0">
              <a:ea typeface="+mn-ea"/>
              <a:cs typeface="+mn-cs"/>
            </a:rPr>
            <a:t>Ar technologijas naudojame vardan „smagumo, ar siekdami iš esmės pakeisti ugdymo procesą?</a:t>
          </a:r>
          <a:endParaRPr lang="lt-LT" dirty="0"/>
        </a:p>
      </dgm:t>
    </dgm:pt>
    <dgm:pt modelId="{BB73B217-FF8F-4C8F-8CD2-4750708F0382}" type="parTrans" cxnId="{667C7982-07DA-481C-9497-BB8D1BD54CE6}">
      <dgm:prSet/>
      <dgm:spPr/>
      <dgm:t>
        <a:bodyPr/>
        <a:lstStyle/>
        <a:p>
          <a:endParaRPr lang="lt-LT"/>
        </a:p>
      </dgm:t>
    </dgm:pt>
    <dgm:pt modelId="{F7D5E32B-2816-47FB-95E5-01C708BBC493}" type="sibTrans" cxnId="{667C7982-07DA-481C-9497-BB8D1BD54CE6}">
      <dgm:prSet/>
      <dgm:spPr/>
      <dgm:t>
        <a:bodyPr/>
        <a:lstStyle/>
        <a:p>
          <a:endParaRPr lang="lt-LT"/>
        </a:p>
      </dgm:t>
    </dgm:pt>
    <dgm:pt modelId="{73381DCD-C269-4E6D-9AFB-BECEE2749D18}">
      <dgm:prSet/>
      <dgm:spPr/>
      <dgm:t>
        <a:bodyPr/>
        <a:lstStyle/>
        <a:p>
          <a:r>
            <a:rPr lang="lt-LT" dirty="0" smtClean="0">
              <a:ea typeface="+mn-ea"/>
              <a:cs typeface="+mn-cs"/>
            </a:rPr>
            <a:t>1 lygis –pakaitalas</a:t>
          </a:r>
          <a:endParaRPr lang="lt-LT" dirty="0"/>
        </a:p>
      </dgm:t>
    </dgm:pt>
    <dgm:pt modelId="{720D56F4-65FC-4CDA-8B3B-12DC7D227BE8}" type="parTrans" cxnId="{60D789E2-7A32-4437-8E2C-8B560B3784C0}">
      <dgm:prSet/>
      <dgm:spPr/>
      <dgm:t>
        <a:bodyPr/>
        <a:lstStyle/>
        <a:p>
          <a:endParaRPr lang="lt-LT"/>
        </a:p>
      </dgm:t>
    </dgm:pt>
    <dgm:pt modelId="{85349A43-5576-44C6-8D13-62F2BF5EFAFB}" type="sibTrans" cxnId="{60D789E2-7A32-4437-8E2C-8B560B3784C0}">
      <dgm:prSet/>
      <dgm:spPr/>
      <dgm:t>
        <a:bodyPr/>
        <a:lstStyle/>
        <a:p>
          <a:endParaRPr lang="lt-LT"/>
        </a:p>
      </dgm:t>
    </dgm:pt>
    <dgm:pt modelId="{4B2578D1-1315-46DD-B6BA-9146A0A1C441}">
      <dgm:prSet/>
      <dgm:spPr/>
      <dgm:t>
        <a:bodyPr/>
        <a:lstStyle/>
        <a:p>
          <a:r>
            <a:rPr lang="lt-LT" dirty="0" smtClean="0">
              <a:ea typeface="+mn-ea"/>
              <a:cs typeface="+mn-cs"/>
            </a:rPr>
            <a:t>2 lygis – papildymas</a:t>
          </a:r>
          <a:endParaRPr lang="lt-LT" dirty="0"/>
        </a:p>
      </dgm:t>
    </dgm:pt>
    <dgm:pt modelId="{A12853DA-1BCD-4E8B-AE78-EE8E162CF28F}" type="parTrans" cxnId="{B16CBB69-FDB7-4F16-97C4-B226DF2BFB7D}">
      <dgm:prSet/>
      <dgm:spPr/>
      <dgm:t>
        <a:bodyPr/>
        <a:lstStyle/>
        <a:p>
          <a:endParaRPr lang="lt-LT"/>
        </a:p>
      </dgm:t>
    </dgm:pt>
    <dgm:pt modelId="{9FC62461-0A64-433A-BAB6-E3B6FCE0DCFE}" type="sibTrans" cxnId="{B16CBB69-FDB7-4F16-97C4-B226DF2BFB7D}">
      <dgm:prSet/>
      <dgm:spPr/>
      <dgm:t>
        <a:bodyPr/>
        <a:lstStyle/>
        <a:p>
          <a:endParaRPr lang="lt-LT"/>
        </a:p>
      </dgm:t>
    </dgm:pt>
    <dgm:pt modelId="{9270810E-5EDA-493C-94A3-CD56D6BDC201}">
      <dgm:prSet/>
      <dgm:spPr/>
      <dgm:t>
        <a:bodyPr/>
        <a:lstStyle/>
        <a:p>
          <a:endParaRPr lang="lt-LT" dirty="0"/>
        </a:p>
      </dgm:t>
    </dgm:pt>
    <dgm:pt modelId="{8AFFD4DB-1827-4550-B581-D6836D1A7B41}" type="parTrans" cxnId="{304B3FEF-A04A-4EB6-B224-EBD06900C776}">
      <dgm:prSet/>
      <dgm:spPr/>
      <dgm:t>
        <a:bodyPr/>
        <a:lstStyle/>
        <a:p>
          <a:endParaRPr lang="lt-LT"/>
        </a:p>
      </dgm:t>
    </dgm:pt>
    <dgm:pt modelId="{C6C5529E-8F47-4FCC-A5E6-616381E60A8A}" type="sibTrans" cxnId="{304B3FEF-A04A-4EB6-B224-EBD06900C776}">
      <dgm:prSet/>
      <dgm:spPr/>
      <dgm:t>
        <a:bodyPr/>
        <a:lstStyle/>
        <a:p>
          <a:endParaRPr lang="lt-LT"/>
        </a:p>
      </dgm:t>
    </dgm:pt>
    <dgm:pt modelId="{6A69E878-6E4C-4840-B8F1-E395DA9854AF}">
      <dgm:prSet/>
      <dgm:spPr/>
      <dgm:t>
        <a:bodyPr/>
        <a:lstStyle/>
        <a:p>
          <a:r>
            <a:rPr lang="lt-LT" dirty="0" smtClean="0">
              <a:ea typeface="+mn-ea"/>
              <a:cs typeface="+mn-cs"/>
            </a:rPr>
            <a:t>3 lygis – pritaikymas</a:t>
          </a:r>
          <a:endParaRPr lang="lt-LT" dirty="0"/>
        </a:p>
      </dgm:t>
    </dgm:pt>
    <dgm:pt modelId="{E57BA40C-1429-48A7-B536-012502266669}" type="parTrans" cxnId="{606D715F-4BB7-40D4-B96D-3A1EE6FD1F64}">
      <dgm:prSet/>
      <dgm:spPr/>
      <dgm:t>
        <a:bodyPr/>
        <a:lstStyle/>
        <a:p>
          <a:endParaRPr lang="lt-LT"/>
        </a:p>
      </dgm:t>
    </dgm:pt>
    <dgm:pt modelId="{29EBC539-22E0-4AC6-97FB-361BDF867572}" type="sibTrans" cxnId="{606D715F-4BB7-40D4-B96D-3A1EE6FD1F64}">
      <dgm:prSet/>
      <dgm:spPr/>
      <dgm:t>
        <a:bodyPr/>
        <a:lstStyle/>
        <a:p>
          <a:endParaRPr lang="lt-LT"/>
        </a:p>
      </dgm:t>
    </dgm:pt>
    <dgm:pt modelId="{2C08368D-FB80-4EA7-8460-B8157F8B01AE}">
      <dgm:prSet/>
      <dgm:spPr/>
      <dgm:t>
        <a:bodyPr/>
        <a:lstStyle/>
        <a:p>
          <a:r>
            <a:rPr lang="lt-LT" dirty="0" smtClean="0">
              <a:ea typeface="+mn-ea"/>
              <a:cs typeface="+mn-cs"/>
            </a:rPr>
            <a:t>4 lygis – modifikacija</a:t>
          </a:r>
          <a:endParaRPr lang="lt-LT" dirty="0"/>
        </a:p>
      </dgm:t>
    </dgm:pt>
    <dgm:pt modelId="{9FED48B3-4081-4565-892A-3A0DF75280B0}" type="parTrans" cxnId="{721322EB-807E-418B-9392-0E739F95722C}">
      <dgm:prSet/>
      <dgm:spPr/>
      <dgm:t>
        <a:bodyPr/>
        <a:lstStyle/>
        <a:p>
          <a:endParaRPr lang="lt-LT"/>
        </a:p>
      </dgm:t>
    </dgm:pt>
    <dgm:pt modelId="{8E534DFF-819C-4F4F-BEB9-05B3D9979EAB}" type="sibTrans" cxnId="{721322EB-807E-418B-9392-0E739F95722C}">
      <dgm:prSet/>
      <dgm:spPr/>
      <dgm:t>
        <a:bodyPr/>
        <a:lstStyle/>
        <a:p>
          <a:endParaRPr lang="lt-LT"/>
        </a:p>
      </dgm:t>
    </dgm:pt>
    <dgm:pt modelId="{5AF0176C-8F9A-4E8D-8D39-3FD43F45BE00}">
      <dgm:prSet/>
      <dgm:spPr/>
      <dgm:t>
        <a:bodyPr/>
        <a:lstStyle/>
        <a:p>
          <a:r>
            <a:rPr lang="lt-LT" dirty="0" smtClean="0">
              <a:ea typeface="+mn-ea"/>
              <a:cs typeface="+mn-cs"/>
            </a:rPr>
            <a:t>5 lygis – transformacija</a:t>
          </a:r>
          <a:endParaRPr lang="lt-LT" dirty="0">
            <a:ea typeface="+mn-ea"/>
            <a:cs typeface="+mn-cs"/>
          </a:endParaRPr>
        </a:p>
      </dgm:t>
    </dgm:pt>
    <dgm:pt modelId="{D76D0D31-B95C-40F3-B09A-0AD9ECC2545C}" type="parTrans" cxnId="{18831958-5A1C-4F7A-8B9A-E126A044E2CE}">
      <dgm:prSet/>
      <dgm:spPr/>
      <dgm:t>
        <a:bodyPr/>
        <a:lstStyle/>
        <a:p>
          <a:endParaRPr lang="lt-LT"/>
        </a:p>
      </dgm:t>
    </dgm:pt>
    <dgm:pt modelId="{67008235-A7EA-41CE-AB48-C041D3044AE9}" type="sibTrans" cxnId="{18831958-5A1C-4F7A-8B9A-E126A044E2CE}">
      <dgm:prSet/>
      <dgm:spPr/>
      <dgm:t>
        <a:bodyPr/>
        <a:lstStyle/>
        <a:p>
          <a:endParaRPr lang="lt-LT"/>
        </a:p>
      </dgm:t>
    </dgm:pt>
    <dgm:pt modelId="{BE1D709F-8426-4CD6-B91E-B5566C2FC9D6}" type="pres">
      <dgm:prSet presAssocID="{1E11E206-3F6C-4535-B4C2-1852A1175E7D}" presName="theList" presStyleCnt="0">
        <dgm:presLayoutVars>
          <dgm:dir/>
          <dgm:animLvl val="lvl"/>
          <dgm:resizeHandles val="exact"/>
        </dgm:presLayoutVars>
      </dgm:prSet>
      <dgm:spPr/>
      <dgm:t>
        <a:bodyPr/>
        <a:lstStyle/>
        <a:p>
          <a:endParaRPr lang="fr-FR"/>
        </a:p>
      </dgm:t>
    </dgm:pt>
    <dgm:pt modelId="{A1743508-3CBA-4827-9A78-16420F60F8B8}" type="pres">
      <dgm:prSet presAssocID="{96F225B3-2268-4CB1-9A6D-DD3D78235A90}" presName="compNode" presStyleCnt="0"/>
      <dgm:spPr/>
    </dgm:pt>
    <dgm:pt modelId="{F146003F-8059-4D47-80D9-9DBB8BBD625E}" type="pres">
      <dgm:prSet presAssocID="{96F225B3-2268-4CB1-9A6D-DD3D78235A90}" presName="aNode" presStyleLbl="bgShp" presStyleIdx="0" presStyleCnt="2"/>
      <dgm:spPr/>
      <dgm:t>
        <a:bodyPr/>
        <a:lstStyle/>
        <a:p>
          <a:endParaRPr lang="fr-FR"/>
        </a:p>
      </dgm:t>
    </dgm:pt>
    <dgm:pt modelId="{D461F7BB-3B77-4F95-B46A-7FF08A71FE23}" type="pres">
      <dgm:prSet presAssocID="{96F225B3-2268-4CB1-9A6D-DD3D78235A90}" presName="textNode" presStyleLbl="bgShp" presStyleIdx="0" presStyleCnt="2"/>
      <dgm:spPr/>
      <dgm:t>
        <a:bodyPr/>
        <a:lstStyle/>
        <a:p>
          <a:endParaRPr lang="fr-FR"/>
        </a:p>
      </dgm:t>
    </dgm:pt>
    <dgm:pt modelId="{75B23651-6A52-4ACD-987E-CF5BCA194692}" type="pres">
      <dgm:prSet presAssocID="{96F225B3-2268-4CB1-9A6D-DD3D78235A90}" presName="compChildNode" presStyleCnt="0"/>
      <dgm:spPr/>
    </dgm:pt>
    <dgm:pt modelId="{18763D12-E753-49D7-9979-D94FE53773BE}" type="pres">
      <dgm:prSet presAssocID="{96F225B3-2268-4CB1-9A6D-DD3D78235A90}" presName="theInnerList" presStyleCnt="0"/>
      <dgm:spPr/>
    </dgm:pt>
    <dgm:pt modelId="{74CFD51A-5E10-4179-ACD2-C4993AE893AE}" type="pres">
      <dgm:prSet presAssocID="{73381DCD-C269-4E6D-9AFB-BECEE2749D18}" presName="childNode" presStyleLbl="node1" presStyleIdx="0" presStyleCnt="5">
        <dgm:presLayoutVars>
          <dgm:bulletEnabled val="1"/>
        </dgm:presLayoutVars>
      </dgm:prSet>
      <dgm:spPr/>
      <dgm:t>
        <a:bodyPr/>
        <a:lstStyle/>
        <a:p>
          <a:endParaRPr lang="fr-FR"/>
        </a:p>
      </dgm:t>
    </dgm:pt>
    <dgm:pt modelId="{292AB798-17E9-4D42-8BC8-E7DB7EFD92E5}" type="pres">
      <dgm:prSet presAssocID="{73381DCD-C269-4E6D-9AFB-BECEE2749D18}" presName="aSpace2" presStyleCnt="0"/>
      <dgm:spPr/>
    </dgm:pt>
    <dgm:pt modelId="{87270A9B-AA9D-4460-9C44-522AB853E0DF}" type="pres">
      <dgm:prSet presAssocID="{4B2578D1-1315-46DD-B6BA-9146A0A1C441}" presName="childNode" presStyleLbl="node1" presStyleIdx="1" presStyleCnt="5">
        <dgm:presLayoutVars>
          <dgm:bulletEnabled val="1"/>
        </dgm:presLayoutVars>
      </dgm:prSet>
      <dgm:spPr/>
      <dgm:t>
        <a:bodyPr/>
        <a:lstStyle/>
        <a:p>
          <a:endParaRPr lang="fr-FR"/>
        </a:p>
      </dgm:t>
    </dgm:pt>
    <dgm:pt modelId="{7328D5C7-B989-43FA-896F-56EDD9481D31}" type="pres">
      <dgm:prSet presAssocID="{96F225B3-2268-4CB1-9A6D-DD3D78235A90}" presName="aSpace" presStyleCnt="0"/>
      <dgm:spPr/>
    </dgm:pt>
    <dgm:pt modelId="{A7808B54-FD86-4868-B875-DAE54FF64EDA}" type="pres">
      <dgm:prSet presAssocID="{9270810E-5EDA-493C-94A3-CD56D6BDC201}" presName="compNode" presStyleCnt="0"/>
      <dgm:spPr/>
    </dgm:pt>
    <dgm:pt modelId="{EBA1EFD1-9403-4F88-A908-BEEEB03E8DA4}" type="pres">
      <dgm:prSet presAssocID="{9270810E-5EDA-493C-94A3-CD56D6BDC201}" presName="aNode" presStyleLbl="bgShp" presStyleIdx="1" presStyleCnt="2"/>
      <dgm:spPr/>
      <dgm:t>
        <a:bodyPr/>
        <a:lstStyle/>
        <a:p>
          <a:endParaRPr lang="fr-FR"/>
        </a:p>
      </dgm:t>
    </dgm:pt>
    <dgm:pt modelId="{265B3E78-4722-4066-BE9F-8D4390368572}" type="pres">
      <dgm:prSet presAssocID="{9270810E-5EDA-493C-94A3-CD56D6BDC201}" presName="textNode" presStyleLbl="bgShp" presStyleIdx="1" presStyleCnt="2"/>
      <dgm:spPr/>
      <dgm:t>
        <a:bodyPr/>
        <a:lstStyle/>
        <a:p>
          <a:endParaRPr lang="fr-FR"/>
        </a:p>
      </dgm:t>
    </dgm:pt>
    <dgm:pt modelId="{0F5EFF47-9F0B-49AD-B424-ABDF2190395F}" type="pres">
      <dgm:prSet presAssocID="{9270810E-5EDA-493C-94A3-CD56D6BDC201}" presName="compChildNode" presStyleCnt="0"/>
      <dgm:spPr/>
    </dgm:pt>
    <dgm:pt modelId="{7860A91B-B42E-4005-97A1-85DBDEB9F7E7}" type="pres">
      <dgm:prSet presAssocID="{9270810E-5EDA-493C-94A3-CD56D6BDC201}" presName="theInnerList" presStyleCnt="0"/>
      <dgm:spPr/>
    </dgm:pt>
    <dgm:pt modelId="{EDF72615-0715-4061-B359-9884AF0F7B16}" type="pres">
      <dgm:prSet presAssocID="{6A69E878-6E4C-4840-B8F1-E395DA9854AF}" presName="childNode" presStyleLbl="node1" presStyleIdx="2" presStyleCnt="5">
        <dgm:presLayoutVars>
          <dgm:bulletEnabled val="1"/>
        </dgm:presLayoutVars>
      </dgm:prSet>
      <dgm:spPr/>
      <dgm:t>
        <a:bodyPr/>
        <a:lstStyle/>
        <a:p>
          <a:endParaRPr lang="fr-FR"/>
        </a:p>
      </dgm:t>
    </dgm:pt>
    <dgm:pt modelId="{0DF367D6-0C3F-4E13-A163-DF5FFF139C52}" type="pres">
      <dgm:prSet presAssocID="{6A69E878-6E4C-4840-B8F1-E395DA9854AF}" presName="aSpace2" presStyleCnt="0"/>
      <dgm:spPr/>
    </dgm:pt>
    <dgm:pt modelId="{1A58FB3C-35FD-40DE-B927-EDCC1C9F1B16}" type="pres">
      <dgm:prSet presAssocID="{2C08368D-FB80-4EA7-8460-B8157F8B01AE}" presName="childNode" presStyleLbl="node1" presStyleIdx="3" presStyleCnt="5">
        <dgm:presLayoutVars>
          <dgm:bulletEnabled val="1"/>
        </dgm:presLayoutVars>
      </dgm:prSet>
      <dgm:spPr/>
      <dgm:t>
        <a:bodyPr/>
        <a:lstStyle/>
        <a:p>
          <a:endParaRPr lang="fr-FR"/>
        </a:p>
      </dgm:t>
    </dgm:pt>
    <dgm:pt modelId="{FA1D1600-ACD4-42C0-A7BD-DC7478233835}" type="pres">
      <dgm:prSet presAssocID="{2C08368D-FB80-4EA7-8460-B8157F8B01AE}" presName="aSpace2" presStyleCnt="0"/>
      <dgm:spPr/>
    </dgm:pt>
    <dgm:pt modelId="{7755B4AC-4A8F-4EF2-9DCD-6704CD311665}" type="pres">
      <dgm:prSet presAssocID="{5AF0176C-8F9A-4E8D-8D39-3FD43F45BE00}" presName="childNode" presStyleLbl="node1" presStyleIdx="4" presStyleCnt="5">
        <dgm:presLayoutVars>
          <dgm:bulletEnabled val="1"/>
        </dgm:presLayoutVars>
      </dgm:prSet>
      <dgm:spPr/>
      <dgm:t>
        <a:bodyPr/>
        <a:lstStyle/>
        <a:p>
          <a:endParaRPr lang="fr-FR"/>
        </a:p>
      </dgm:t>
    </dgm:pt>
  </dgm:ptLst>
  <dgm:cxnLst>
    <dgm:cxn modelId="{60D789E2-7A32-4437-8E2C-8B560B3784C0}" srcId="{96F225B3-2268-4CB1-9A6D-DD3D78235A90}" destId="{73381DCD-C269-4E6D-9AFB-BECEE2749D18}" srcOrd="0" destOrd="0" parTransId="{720D56F4-65FC-4CDA-8B3B-12DC7D227BE8}" sibTransId="{85349A43-5576-44C6-8D13-62F2BF5EFAFB}"/>
    <dgm:cxn modelId="{8E32E743-D60D-4023-B313-4FF439994625}" type="presOf" srcId="{96F225B3-2268-4CB1-9A6D-DD3D78235A90}" destId="{F146003F-8059-4D47-80D9-9DBB8BBD625E}" srcOrd="0" destOrd="0" presId="urn:microsoft.com/office/officeart/2005/8/layout/lProcess2#1"/>
    <dgm:cxn modelId="{4E8F57BA-950F-41CA-8FDA-EEDC1089C104}" type="presOf" srcId="{96F225B3-2268-4CB1-9A6D-DD3D78235A90}" destId="{D461F7BB-3B77-4F95-B46A-7FF08A71FE23}" srcOrd="1" destOrd="0" presId="urn:microsoft.com/office/officeart/2005/8/layout/lProcess2#1"/>
    <dgm:cxn modelId="{9D00D12C-EF63-47B1-B368-305C73E37233}" type="presOf" srcId="{6A69E878-6E4C-4840-B8F1-E395DA9854AF}" destId="{EDF72615-0715-4061-B359-9884AF0F7B16}" srcOrd="0" destOrd="0" presId="urn:microsoft.com/office/officeart/2005/8/layout/lProcess2#1"/>
    <dgm:cxn modelId="{606D715F-4BB7-40D4-B96D-3A1EE6FD1F64}" srcId="{9270810E-5EDA-493C-94A3-CD56D6BDC201}" destId="{6A69E878-6E4C-4840-B8F1-E395DA9854AF}" srcOrd="0" destOrd="0" parTransId="{E57BA40C-1429-48A7-B536-012502266669}" sibTransId="{29EBC539-22E0-4AC6-97FB-361BDF867572}"/>
    <dgm:cxn modelId="{F4F977AF-1F6E-419E-B91A-113493DD84AF}" type="presOf" srcId="{9270810E-5EDA-493C-94A3-CD56D6BDC201}" destId="{265B3E78-4722-4066-BE9F-8D4390368572}" srcOrd="1" destOrd="0" presId="urn:microsoft.com/office/officeart/2005/8/layout/lProcess2#1"/>
    <dgm:cxn modelId="{F91C7976-28E4-4899-85A7-ECBDEFD1C620}" type="presOf" srcId="{4B2578D1-1315-46DD-B6BA-9146A0A1C441}" destId="{87270A9B-AA9D-4460-9C44-522AB853E0DF}" srcOrd="0" destOrd="0" presId="urn:microsoft.com/office/officeart/2005/8/layout/lProcess2#1"/>
    <dgm:cxn modelId="{721322EB-807E-418B-9392-0E739F95722C}" srcId="{9270810E-5EDA-493C-94A3-CD56D6BDC201}" destId="{2C08368D-FB80-4EA7-8460-B8157F8B01AE}" srcOrd="1" destOrd="0" parTransId="{9FED48B3-4081-4565-892A-3A0DF75280B0}" sibTransId="{8E534DFF-819C-4F4F-BEB9-05B3D9979EAB}"/>
    <dgm:cxn modelId="{ACFB6CB2-AA24-4F05-AA2E-04E1B5ADDAAE}" type="presOf" srcId="{73381DCD-C269-4E6D-9AFB-BECEE2749D18}" destId="{74CFD51A-5E10-4179-ACD2-C4993AE893AE}" srcOrd="0" destOrd="0" presId="urn:microsoft.com/office/officeart/2005/8/layout/lProcess2#1"/>
    <dgm:cxn modelId="{18831958-5A1C-4F7A-8B9A-E126A044E2CE}" srcId="{9270810E-5EDA-493C-94A3-CD56D6BDC201}" destId="{5AF0176C-8F9A-4E8D-8D39-3FD43F45BE00}" srcOrd="2" destOrd="0" parTransId="{D76D0D31-B95C-40F3-B09A-0AD9ECC2545C}" sibTransId="{67008235-A7EA-41CE-AB48-C041D3044AE9}"/>
    <dgm:cxn modelId="{53A894E6-FCE9-4227-8B11-F6093ED27774}" type="presOf" srcId="{2C08368D-FB80-4EA7-8460-B8157F8B01AE}" destId="{1A58FB3C-35FD-40DE-B927-EDCC1C9F1B16}" srcOrd="0" destOrd="0" presId="urn:microsoft.com/office/officeart/2005/8/layout/lProcess2#1"/>
    <dgm:cxn modelId="{304B3FEF-A04A-4EB6-B224-EBD06900C776}" srcId="{1E11E206-3F6C-4535-B4C2-1852A1175E7D}" destId="{9270810E-5EDA-493C-94A3-CD56D6BDC201}" srcOrd="1" destOrd="0" parTransId="{8AFFD4DB-1827-4550-B581-D6836D1A7B41}" sibTransId="{C6C5529E-8F47-4FCC-A5E6-616381E60A8A}"/>
    <dgm:cxn modelId="{ED82D7A0-1E22-42D5-8CAA-59502E838883}" type="presOf" srcId="{1E11E206-3F6C-4535-B4C2-1852A1175E7D}" destId="{BE1D709F-8426-4CD6-B91E-B5566C2FC9D6}" srcOrd="0" destOrd="0" presId="urn:microsoft.com/office/officeart/2005/8/layout/lProcess2#1"/>
    <dgm:cxn modelId="{B16CBB69-FDB7-4F16-97C4-B226DF2BFB7D}" srcId="{96F225B3-2268-4CB1-9A6D-DD3D78235A90}" destId="{4B2578D1-1315-46DD-B6BA-9146A0A1C441}" srcOrd="1" destOrd="0" parTransId="{A12853DA-1BCD-4E8B-AE78-EE8E162CF28F}" sibTransId="{9FC62461-0A64-433A-BAB6-E3B6FCE0DCFE}"/>
    <dgm:cxn modelId="{D8D03911-BFFF-4066-8014-FD6A0B90C63A}" type="presOf" srcId="{9270810E-5EDA-493C-94A3-CD56D6BDC201}" destId="{EBA1EFD1-9403-4F88-A908-BEEEB03E8DA4}" srcOrd="0" destOrd="0" presId="urn:microsoft.com/office/officeart/2005/8/layout/lProcess2#1"/>
    <dgm:cxn modelId="{1FD62ED5-8A06-4CCC-BD5B-C61954D452A7}" type="presOf" srcId="{5AF0176C-8F9A-4E8D-8D39-3FD43F45BE00}" destId="{7755B4AC-4A8F-4EF2-9DCD-6704CD311665}" srcOrd="0" destOrd="0" presId="urn:microsoft.com/office/officeart/2005/8/layout/lProcess2#1"/>
    <dgm:cxn modelId="{667C7982-07DA-481C-9497-BB8D1BD54CE6}" srcId="{1E11E206-3F6C-4535-B4C2-1852A1175E7D}" destId="{96F225B3-2268-4CB1-9A6D-DD3D78235A90}" srcOrd="0" destOrd="0" parTransId="{BB73B217-FF8F-4C8F-8CD2-4750708F0382}" sibTransId="{F7D5E32B-2816-47FB-95E5-01C708BBC493}"/>
    <dgm:cxn modelId="{62922FE3-07F9-495E-9083-923DC7F781B7}" type="presParOf" srcId="{BE1D709F-8426-4CD6-B91E-B5566C2FC9D6}" destId="{A1743508-3CBA-4827-9A78-16420F60F8B8}" srcOrd="0" destOrd="0" presId="urn:microsoft.com/office/officeart/2005/8/layout/lProcess2#1"/>
    <dgm:cxn modelId="{0EA92008-AAC9-4453-B0CE-F2BEB20B1517}" type="presParOf" srcId="{A1743508-3CBA-4827-9A78-16420F60F8B8}" destId="{F146003F-8059-4D47-80D9-9DBB8BBD625E}" srcOrd="0" destOrd="0" presId="urn:microsoft.com/office/officeart/2005/8/layout/lProcess2#1"/>
    <dgm:cxn modelId="{515E45A2-54FB-49C7-BA9A-456D7334DA02}" type="presParOf" srcId="{A1743508-3CBA-4827-9A78-16420F60F8B8}" destId="{D461F7BB-3B77-4F95-B46A-7FF08A71FE23}" srcOrd="1" destOrd="0" presId="urn:microsoft.com/office/officeart/2005/8/layout/lProcess2#1"/>
    <dgm:cxn modelId="{47030057-BB03-4CC1-8ECF-F30945CAA9BA}" type="presParOf" srcId="{A1743508-3CBA-4827-9A78-16420F60F8B8}" destId="{75B23651-6A52-4ACD-987E-CF5BCA194692}" srcOrd="2" destOrd="0" presId="urn:microsoft.com/office/officeart/2005/8/layout/lProcess2#1"/>
    <dgm:cxn modelId="{B4347461-129D-458C-9C13-4E959800A41C}" type="presParOf" srcId="{75B23651-6A52-4ACD-987E-CF5BCA194692}" destId="{18763D12-E753-49D7-9979-D94FE53773BE}" srcOrd="0" destOrd="0" presId="urn:microsoft.com/office/officeart/2005/8/layout/lProcess2#1"/>
    <dgm:cxn modelId="{24E54F59-6ADE-4B7F-A774-39694A3771A1}" type="presParOf" srcId="{18763D12-E753-49D7-9979-D94FE53773BE}" destId="{74CFD51A-5E10-4179-ACD2-C4993AE893AE}" srcOrd="0" destOrd="0" presId="urn:microsoft.com/office/officeart/2005/8/layout/lProcess2#1"/>
    <dgm:cxn modelId="{646C2C49-60F1-4CD6-B91D-692078922B05}" type="presParOf" srcId="{18763D12-E753-49D7-9979-D94FE53773BE}" destId="{292AB798-17E9-4D42-8BC8-E7DB7EFD92E5}" srcOrd="1" destOrd="0" presId="urn:microsoft.com/office/officeart/2005/8/layout/lProcess2#1"/>
    <dgm:cxn modelId="{CB86CDA8-FC4D-471C-8FD5-AB1DD36A2776}" type="presParOf" srcId="{18763D12-E753-49D7-9979-D94FE53773BE}" destId="{87270A9B-AA9D-4460-9C44-522AB853E0DF}" srcOrd="2" destOrd="0" presId="urn:microsoft.com/office/officeart/2005/8/layout/lProcess2#1"/>
    <dgm:cxn modelId="{697BB364-E938-4DC2-A0AB-86A6F2AAFC14}" type="presParOf" srcId="{BE1D709F-8426-4CD6-B91E-B5566C2FC9D6}" destId="{7328D5C7-B989-43FA-896F-56EDD9481D31}" srcOrd="1" destOrd="0" presId="urn:microsoft.com/office/officeart/2005/8/layout/lProcess2#1"/>
    <dgm:cxn modelId="{36EE5D2C-2564-44FD-9517-27354F9B1813}" type="presParOf" srcId="{BE1D709F-8426-4CD6-B91E-B5566C2FC9D6}" destId="{A7808B54-FD86-4868-B875-DAE54FF64EDA}" srcOrd="2" destOrd="0" presId="urn:microsoft.com/office/officeart/2005/8/layout/lProcess2#1"/>
    <dgm:cxn modelId="{F829E8C1-9037-485B-9422-0D08D1CFD542}" type="presParOf" srcId="{A7808B54-FD86-4868-B875-DAE54FF64EDA}" destId="{EBA1EFD1-9403-4F88-A908-BEEEB03E8DA4}" srcOrd="0" destOrd="0" presId="urn:microsoft.com/office/officeart/2005/8/layout/lProcess2#1"/>
    <dgm:cxn modelId="{212814BD-FB8A-49CD-B905-DF8AB59C7EC7}" type="presParOf" srcId="{A7808B54-FD86-4868-B875-DAE54FF64EDA}" destId="{265B3E78-4722-4066-BE9F-8D4390368572}" srcOrd="1" destOrd="0" presId="urn:microsoft.com/office/officeart/2005/8/layout/lProcess2#1"/>
    <dgm:cxn modelId="{0474BF57-8978-447E-BE47-322A8825178F}" type="presParOf" srcId="{A7808B54-FD86-4868-B875-DAE54FF64EDA}" destId="{0F5EFF47-9F0B-49AD-B424-ABDF2190395F}" srcOrd="2" destOrd="0" presId="urn:microsoft.com/office/officeart/2005/8/layout/lProcess2#1"/>
    <dgm:cxn modelId="{7BE50A85-35F0-4DB7-9768-E184B074678B}" type="presParOf" srcId="{0F5EFF47-9F0B-49AD-B424-ABDF2190395F}" destId="{7860A91B-B42E-4005-97A1-85DBDEB9F7E7}" srcOrd="0" destOrd="0" presId="urn:microsoft.com/office/officeart/2005/8/layout/lProcess2#1"/>
    <dgm:cxn modelId="{7CFFC990-DF9F-4479-A0E9-EFC632CA1487}" type="presParOf" srcId="{7860A91B-B42E-4005-97A1-85DBDEB9F7E7}" destId="{EDF72615-0715-4061-B359-9884AF0F7B16}" srcOrd="0" destOrd="0" presId="urn:microsoft.com/office/officeart/2005/8/layout/lProcess2#1"/>
    <dgm:cxn modelId="{E52DC78A-0E8A-4B0A-8B83-DF47545E4ED2}" type="presParOf" srcId="{7860A91B-B42E-4005-97A1-85DBDEB9F7E7}" destId="{0DF367D6-0C3F-4E13-A163-DF5FFF139C52}" srcOrd="1" destOrd="0" presId="urn:microsoft.com/office/officeart/2005/8/layout/lProcess2#1"/>
    <dgm:cxn modelId="{DBBE908D-1796-462D-8A68-DF20A6A173DB}" type="presParOf" srcId="{7860A91B-B42E-4005-97A1-85DBDEB9F7E7}" destId="{1A58FB3C-35FD-40DE-B927-EDCC1C9F1B16}" srcOrd="2" destOrd="0" presId="urn:microsoft.com/office/officeart/2005/8/layout/lProcess2#1"/>
    <dgm:cxn modelId="{924D3FEA-4760-444A-A4FF-C781D5733D1B}" type="presParOf" srcId="{7860A91B-B42E-4005-97A1-85DBDEB9F7E7}" destId="{FA1D1600-ACD4-42C0-A7BD-DC7478233835}" srcOrd="3" destOrd="0" presId="urn:microsoft.com/office/officeart/2005/8/layout/lProcess2#1"/>
    <dgm:cxn modelId="{4720C93F-8549-4BA6-AA12-C4202B4352C4}" type="presParOf" srcId="{7860A91B-B42E-4005-97A1-85DBDEB9F7E7}" destId="{7755B4AC-4A8F-4EF2-9DCD-6704CD311665}" srcOrd="4" destOrd="0" presId="urn:microsoft.com/office/officeart/2005/8/layout/lProcess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E11E206-3F6C-4535-B4C2-1852A1175E7D}" type="doc">
      <dgm:prSet loTypeId="urn:microsoft.com/office/officeart/2005/8/layout/lProcess2#1" loCatId="list" qsTypeId="urn:microsoft.com/office/officeart/2005/8/quickstyle/simple1#2" qsCatId="simple" csTypeId="urn:microsoft.com/office/officeart/2005/8/colors/accent1_2#2" csCatId="accent1" phldr="1"/>
      <dgm:spPr/>
      <dgm:t>
        <a:bodyPr/>
        <a:lstStyle/>
        <a:p>
          <a:endParaRPr lang="lt-LT"/>
        </a:p>
      </dgm:t>
    </dgm:pt>
    <dgm:pt modelId="{96F225B3-2268-4CB1-9A6D-DD3D78235A90}">
      <dgm:prSet/>
      <dgm:spPr/>
      <dgm:t>
        <a:bodyPr/>
        <a:lstStyle/>
        <a:p>
          <a:r>
            <a:rPr lang="lt-LT" dirty="0" smtClean="0">
              <a:ea typeface="+mn-ea"/>
              <a:cs typeface="+mn-cs"/>
            </a:rPr>
            <a:t>Kiek įprasta yra integruoti dalykus?</a:t>
          </a:r>
          <a:endParaRPr lang="lt-LT" dirty="0"/>
        </a:p>
      </dgm:t>
    </dgm:pt>
    <dgm:pt modelId="{BB73B217-FF8F-4C8F-8CD2-4750708F0382}" type="parTrans" cxnId="{667C7982-07DA-481C-9497-BB8D1BD54CE6}">
      <dgm:prSet/>
      <dgm:spPr/>
      <dgm:t>
        <a:bodyPr/>
        <a:lstStyle/>
        <a:p>
          <a:endParaRPr lang="lt-LT"/>
        </a:p>
      </dgm:t>
    </dgm:pt>
    <dgm:pt modelId="{F7D5E32B-2816-47FB-95E5-01C708BBC493}" type="sibTrans" cxnId="{667C7982-07DA-481C-9497-BB8D1BD54CE6}">
      <dgm:prSet/>
      <dgm:spPr/>
      <dgm:t>
        <a:bodyPr/>
        <a:lstStyle/>
        <a:p>
          <a:endParaRPr lang="lt-LT"/>
        </a:p>
      </dgm:t>
    </dgm:pt>
    <dgm:pt modelId="{73381DCD-C269-4E6D-9AFB-BECEE2749D18}">
      <dgm:prSet/>
      <dgm:spPr/>
      <dgm:t>
        <a:bodyPr/>
        <a:lstStyle/>
        <a:p>
          <a:r>
            <a:rPr lang="lt-LT" dirty="0" smtClean="0">
              <a:ea typeface="+mn-ea"/>
              <a:cs typeface="+mn-cs"/>
            </a:rPr>
            <a:t>1 lygis –kartą per metus</a:t>
          </a:r>
          <a:endParaRPr lang="lt-LT" dirty="0"/>
        </a:p>
      </dgm:t>
    </dgm:pt>
    <dgm:pt modelId="{720D56F4-65FC-4CDA-8B3B-12DC7D227BE8}" type="parTrans" cxnId="{60D789E2-7A32-4437-8E2C-8B560B3784C0}">
      <dgm:prSet/>
      <dgm:spPr/>
      <dgm:t>
        <a:bodyPr/>
        <a:lstStyle/>
        <a:p>
          <a:endParaRPr lang="lt-LT"/>
        </a:p>
      </dgm:t>
    </dgm:pt>
    <dgm:pt modelId="{85349A43-5576-44C6-8D13-62F2BF5EFAFB}" type="sibTrans" cxnId="{60D789E2-7A32-4437-8E2C-8B560B3784C0}">
      <dgm:prSet/>
      <dgm:spPr/>
      <dgm:t>
        <a:bodyPr/>
        <a:lstStyle/>
        <a:p>
          <a:endParaRPr lang="lt-LT"/>
        </a:p>
      </dgm:t>
    </dgm:pt>
    <dgm:pt modelId="{4B2578D1-1315-46DD-B6BA-9146A0A1C441}">
      <dgm:prSet/>
      <dgm:spPr/>
      <dgm:t>
        <a:bodyPr/>
        <a:lstStyle/>
        <a:p>
          <a:r>
            <a:rPr lang="lt-LT" dirty="0" smtClean="0">
              <a:ea typeface="+mn-ea"/>
              <a:cs typeface="+mn-cs"/>
            </a:rPr>
            <a:t>2 lygis – 2 kartu per metus</a:t>
          </a:r>
          <a:endParaRPr lang="lt-LT" dirty="0"/>
        </a:p>
      </dgm:t>
    </dgm:pt>
    <dgm:pt modelId="{A12853DA-1BCD-4E8B-AE78-EE8E162CF28F}" type="parTrans" cxnId="{B16CBB69-FDB7-4F16-97C4-B226DF2BFB7D}">
      <dgm:prSet/>
      <dgm:spPr/>
      <dgm:t>
        <a:bodyPr/>
        <a:lstStyle/>
        <a:p>
          <a:endParaRPr lang="lt-LT"/>
        </a:p>
      </dgm:t>
    </dgm:pt>
    <dgm:pt modelId="{9FC62461-0A64-433A-BAB6-E3B6FCE0DCFE}" type="sibTrans" cxnId="{B16CBB69-FDB7-4F16-97C4-B226DF2BFB7D}">
      <dgm:prSet/>
      <dgm:spPr/>
      <dgm:t>
        <a:bodyPr/>
        <a:lstStyle/>
        <a:p>
          <a:endParaRPr lang="lt-LT"/>
        </a:p>
      </dgm:t>
    </dgm:pt>
    <dgm:pt modelId="{9270810E-5EDA-493C-94A3-CD56D6BDC201}">
      <dgm:prSet/>
      <dgm:spPr/>
      <dgm:t>
        <a:bodyPr/>
        <a:lstStyle/>
        <a:p>
          <a:endParaRPr lang="lt-LT" dirty="0"/>
        </a:p>
      </dgm:t>
    </dgm:pt>
    <dgm:pt modelId="{8AFFD4DB-1827-4550-B581-D6836D1A7B41}" type="parTrans" cxnId="{304B3FEF-A04A-4EB6-B224-EBD06900C776}">
      <dgm:prSet/>
      <dgm:spPr/>
      <dgm:t>
        <a:bodyPr/>
        <a:lstStyle/>
        <a:p>
          <a:endParaRPr lang="lt-LT"/>
        </a:p>
      </dgm:t>
    </dgm:pt>
    <dgm:pt modelId="{C6C5529E-8F47-4FCC-A5E6-616381E60A8A}" type="sibTrans" cxnId="{304B3FEF-A04A-4EB6-B224-EBD06900C776}">
      <dgm:prSet/>
      <dgm:spPr/>
      <dgm:t>
        <a:bodyPr/>
        <a:lstStyle/>
        <a:p>
          <a:endParaRPr lang="lt-LT"/>
        </a:p>
      </dgm:t>
    </dgm:pt>
    <dgm:pt modelId="{6A69E878-6E4C-4840-B8F1-E395DA9854AF}">
      <dgm:prSet/>
      <dgm:spPr/>
      <dgm:t>
        <a:bodyPr/>
        <a:lstStyle/>
        <a:p>
          <a:r>
            <a:rPr lang="lt-LT" dirty="0" smtClean="0">
              <a:ea typeface="+mn-ea"/>
              <a:cs typeface="+mn-cs"/>
            </a:rPr>
            <a:t>3 lygis – du kartus per pusmetį</a:t>
          </a:r>
          <a:endParaRPr lang="lt-LT" dirty="0"/>
        </a:p>
      </dgm:t>
    </dgm:pt>
    <dgm:pt modelId="{E57BA40C-1429-48A7-B536-012502266669}" type="parTrans" cxnId="{606D715F-4BB7-40D4-B96D-3A1EE6FD1F64}">
      <dgm:prSet/>
      <dgm:spPr/>
      <dgm:t>
        <a:bodyPr/>
        <a:lstStyle/>
        <a:p>
          <a:endParaRPr lang="lt-LT"/>
        </a:p>
      </dgm:t>
    </dgm:pt>
    <dgm:pt modelId="{29EBC539-22E0-4AC6-97FB-361BDF867572}" type="sibTrans" cxnId="{606D715F-4BB7-40D4-B96D-3A1EE6FD1F64}">
      <dgm:prSet/>
      <dgm:spPr/>
      <dgm:t>
        <a:bodyPr/>
        <a:lstStyle/>
        <a:p>
          <a:endParaRPr lang="lt-LT"/>
        </a:p>
      </dgm:t>
    </dgm:pt>
    <dgm:pt modelId="{2C08368D-FB80-4EA7-8460-B8157F8B01AE}">
      <dgm:prSet/>
      <dgm:spPr/>
      <dgm:t>
        <a:bodyPr/>
        <a:lstStyle/>
        <a:p>
          <a:r>
            <a:rPr lang="lt-LT" dirty="0" smtClean="0">
              <a:ea typeface="+mn-ea"/>
              <a:cs typeface="+mn-cs"/>
            </a:rPr>
            <a:t>4 lygis – kartą per mėnesį</a:t>
          </a:r>
          <a:endParaRPr lang="lt-LT" dirty="0"/>
        </a:p>
      </dgm:t>
    </dgm:pt>
    <dgm:pt modelId="{9FED48B3-4081-4565-892A-3A0DF75280B0}" type="parTrans" cxnId="{721322EB-807E-418B-9392-0E739F95722C}">
      <dgm:prSet/>
      <dgm:spPr/>
      <dgm:t>
        <a:bodyPr/>
        <a:lstStyle/>
        <a:p>
          <a:endParaRPr lang="lt-LT"/>
        </a:p>
      </dgm:t>
    </dgm:pt>
    <dgm:pt modelId="{8E534DFF-819C-4F4F-BEB9-05B3D9979EAB}" type="sibTrans" cxnId="{721322EB-807E-418B-9392-0E739F95722C}">
      <dgm:prSet/>
      <dgm:spPr/>
      <dgm:t>
        <a:bodyPr/>
        <a:lstStyle/>
        <a:p>
          <a:endParaRPr lang="lt-LT"/>
        </a:p>
      </dgm:t>
    </dgm:pt>
    <dgm:pt modelId="{5AF0176C-8F9A-4E8D-8D39-3FD43F45BE00}">
      <dgm:prSet/>
      <dgm:spPr/>
      <dgm:t>
        <a:bodyPr/>
        <a:lstStyle/>
        <a:p>
          <a:r>
            <a:rPr lang="lt-LT" dirty="0" smtClean="0">
              <a:ea typeface="+mn-ea"/>
              <a:cs typeface="+mn-cs"/>
            </a:rPr>
            <a:t>5 lygis – kiekvieną savaitę</a:t>
          </a:r>
          <a:endParaRPr lang="lt-LT" dirty="0">
            <a:ea typeface="+mn-ea"/>
            <a:cs typeface="+mn-cs"/>
          </a:endParaRPr>
        </a:p>
      </dgm:t>
    </dgm:pt>
    <dgm:pt modelId="{D76D0D31-B95C-40F3-B09A-0AD9ECC2545C}" type="parTrans" cxnId="{18831958-5A1C-4F7A-8B9A-E126A044E2CE}">
      <dgm:prSet/>
      <dgm:spPr/>
      <dgm:t>
        <a:bodyPr/>
        <a:lstStyle/>
        <a:p>
          <a:endParaRPr lang="lt-LT"/>
        </a:p>
      </dgm:t>
    </dgm:pt>
    <dgm:pt modelId="{67008235-A7EA-41CE-AB48-C041D3044AE9}" type="sibTrans" cxnId="{18831958-5A1C-4F7A-8B9A-E126A044E2CE}">
      <dgm:prSet/>
      <dgm:spPr/>
      <dgm:t>
        <a:bodyPr/>
        <a:lstStyle/>
        <a:p>
          <a:endParaRPr lang="lt-LT"/>
        </a:p>
      </dgm:t>
    </dgm:pt>
    <dgm:pt modelId="{BE1D709F-8426-4CD6-B91E-B5566C2FC9D6}" type="pres">
      <dgm:prSet presAssocID="{1E11E206-3F6C-4535-B4C2-1852A1175E7D}" presName="theList" presStyleCnt="0">
        <dgm:presLayoutVars>
          <dgm:dir/>
          <dgm:animLvl val="lvl"/>
          <dgm:resizeHandles val="exact"/>
        </dgm:presLayoutVars>
      </dgm:prSet>
      <dgm:spPr/>
      <dgm:t>
        <a:bodyPr/>
        <a:lstStyle/>
        <a:p>
          <a:endParaRPr lang="fr-FR"/>
        </a:p>
      </dgm:t>
    </dgm:pt>
    <dgm:pt modelId="{A1743508-3CBA-4827-9A78-16420F60F8B8}" type="pres">
      <dgm:prSet presAssocID="{96F225B3-2268-4CB1-9A6D-DD3D78235A90}" presName="compNode" presStyleCnt="0"/>
      <dgm:spPr/>
    </dgm:pt>
    <dgm:pt modelId="{F146003F-8059-4D47-80D9-9DBB8BBD625E}" type="pres">
      <dgm:prSet presAssocID="{96F225B3-2268-4CB1-9A6D-DD3D78235A90}" presName="aNode" presStyleLbl="bgShp" presStyleIdx="0" presStyleCnt="2"/>
      <dgm:spPr/>
      <dgm:t>
        <a:bodyPr/>
        <a:lstStyle/>
        <a:p>
          <a:endParaRPr lang="fr-FR"/>
        </a:p>
      </dgm:t>
    </dgm:pt>
    <dgm:pt modelId="{D461F7BB-3B77-4F95-B46A-7FF08A71FE23}" type="pres">
      <dgm:prSet presAssocID="{96F225B3-2268-4CB1-9A6D-DD3D78235A90}" presName="textNode" presStyleLbl="bgShp" presStyleIdx="0" presStyleCnt="2"/>
      <dgm:spPr/>
      <dgm:t>
        <a:bodyPr/>
        <a:lstStyle/>
        <a:p>
          <a:endParaRPr lang="fr-FR"/>
        </a:p>
      </dgm:t>
    </dgm:pt>
    <dgm:pt modelId="{75B23651-6A52-4ACD-987E-CF5BCA194692}" type="pres">
      <dgm:prSet presAssocID="{96F225B3-2268-4CB1-9A6D-DD3D78235A90}" presName="compChildNode" presStyleCnt="0"/>
      <dgm:spPr/>
    </dgm:pt>
    <dgm:pt modelId="{18763D12-E753-49D7-9979-D94FE53773BE}" type="pres">
      <dgm:prSet presAssocID="{96F225B3-2268-4CB1-9A6D-DD3D78235A90}" presName="theInnerList" presStyleCnt="0"/>
      <dgm:spPr/>
    </dgm:pt>
    <dgm:pt modelId="{74CFD51A-5E10-4179-ACD2-C4993AE893AE}" type="pres">
      <dgm:prSet presAssocID="{73381DCD-C269-4E6D-9AFB-BECEE2749D18}" presName="childNode" presStyleLbl="node1" presStyleIdx="0" presStyleCnt="5">
        <dgm:presLayoutVars>
          <dgm:bulletEnabled val="1"/>
        </dgm:presLayoutVars>
      </dgm:prSet>
      <dgm:spPr/>
      <dgm:t>
        <a:bodyPr/>
        <a:lstStyle/>
        <a:p>
          <a:endParaRPr lang="fr-FR"/>
        </a:p>
      </dgm:t>
    </dgm:pt>
    <dgm:pt modelId="{292AB798-17E9-4D42-8BC8-E7DB7EFD92E5}" type="pres">
      <dgm:prSet presAssocID="{73381DCD-C269-4E6D-9AFB-BECEE2749D18}" presName="aSpace2" presStyleCnt="0"/>
      <dgm:spPr/>
    </dgm:pt>
    <dgm:pt modelId="{87270A9B-AA9D-4460-9C44-522AB853E0DF}" type="pres">
      <dgm:prSet presAssocID="{4B2578D1-1315-46DD-B6BA-9146A0A1C441}" presName="childNode" presStyleLbl="node1" presStyleIdx="1" presStyleCnt="5">
        <dgm:presLayoutVars>
          <dgm:bulletEnabled val="1"/>
        </dgm:presLayoutVars>
      </dgm:prSet>
      <dgm:spPr/>
      <dgm:t>
        <a:bodyPr/>
        <a:lstStyle/>
        <a:p>
          <a:endParaRPr lang="fr-FR"/>
        </a:p>
      </dgm:t>
    </dgm:pt>
    <dgm:pt modelId="{7328D5C7-B989-43FA-896F-56EDD9481D31}" type="pres">
      <dgm:prSet presAssocID="{96F225B3-2268-4CB1-9A6D-DD3D78235A90}" presName="aSpace" presStyleCnt="0"/>
      <dgm:spPr/>
    </dgm:pt>
    <dgm:pt modelId="{A7808B54-FD86-4868-B875-DAE54FF64EDA}" type="pres">
      <dgm:prSet presAssocID="{9270810E-5EDA-493C-94A3-CD56D6BDC201}" presName="compNode" presStyleCnt="0"/>
      <dgm:spPr/>
    </dgm:pt>
    <dgm:pt modelId="{EBA1EFD1-9403-4F88-A908-BEEEB03E8DA4}" type="pres">
      <dgm:prSet presAssocID="{9270810E-5EDA-493C-94A3-CD56D6BDC201}" presName="aNode" presStyleLbl="bgShp" presStyleIdx="1" presStyleCnt="2"/>
      <dgm:spPr/>
      <dgm:t>
        <a:bodyPr/>
        <a:lstStyle/>
        <a:p>
          <a:endParaRPr lang="fr-FR"/>
        </a:p>
      </dgm:t>
    </dgm:pt>
    <dgm:pt modelId="{265B3E78-4722-4066-BE9F-8D4390368572}" type="pres">
      <dgm:prSet presAssocID="{9270810E-5EDA-493C-94A3-CD56D6BDC201}" presName="textNode" presStyleLbl="bgShp" presStyleIdx="1" presStyleCnt="2"/>
      <dgm:spPr/>
      <dgm:t>
        <a:bodyPr/>
        <a:lstStyle/>
        <a:p>
          <a:endParaRPr lang="fr-FR"/>
        </a:p>
      </dgm:t>
    </dgm:pt>
    <dgm:pt modelId="{0F5EFF47-9F0B-49AD-B424-ABDF2190395F}" type="pres">
      <dgm:prSet presAssocID="{9270810E-5EDA-493C-94A3-CD56D6BDC201}" presName="compChildNode" presStyleCnt="0"/>
      <dgm:spPr/>
    </dgm:pt>
    <dgm:pt modelId="{7860A91B-B42E-4005-97A1-85DBDEB9F7E7}" type="pres">
      <dgm:prSet presAssocID="{9270810E-5EDA-493C-94A3-CD56D6BDC201}" presName="theInnerList" presStyleCnt="0"/>
      <dgm:spPr/>
    </dgm:pt>
    <dgm:pt modelId="{EDF72615-0715-4061-B359-9884AF0F7B16}" type="pres">
      <dgm:prSet presAssocID="{6A69E878-6E4C-4840-B8F1-E395DA9854AF}" presName="childNode" presStyleLbl="node1" presStyleIdx="2" presStyleCnt="5">
        <dgm:presLayoutVars>
          <dgm:bulletEnabled val="1"/>
        </dgm:presLayoutVars>
      </dgm:prSet>
      <dgm:spPr/>
      <dgm:t>
        <a:bodyPr/>
        <a:lstStyle/>
        <a:p>
          <a:endParaRPr lang="fr-FR"/>
        </a:p>
      </dgm:t>
    </dgm:pt>
    <dgm:pt modelId="{0DF367D6-0C3F-4E13-A163-DF5FFF139C52}" type="pres">
      <dgm:prSet presAssocID="{6A69E878-6E4C-4840-B8F1-E395DA9854AF}" presName="aSpace2" presStyleCnt="0"/>
      <dgm:spPr/>
    </dgm:pt>
    <dgm:pt modelId="{1A58FB3C-35FD-40DE-B927-EDCC1C9F1B16}" type="pres">
      <dgm:prSet presAssocID="{2C08368D-FB80-4EA7-8460-B8157F8B01AE}" presName="childNode" presStyleLbl="node1" presStyleIdx="3" presStyleCnt="5">
        <dgm:presLayoutVars>
          <dgm:bulletEnabled val="1"/>
        </dgm:presLayoutVars>
      </dgm:prSet>
      <dgm:spPr/>
      <dgm:t>
        <a:bodyPr/>
        <a:lstStyle/>
        <a:p>
          <a:endParaRPr lang="fr-FR"/>
        </a:p>
      </dgm:t>
    </dgm:pt>
    <dgm:pt modelId="{FA1D1600-ACD4-42C0-A7BD-DC7478233835}" type="pres">
      <dgm:prSet presAssocID="{2C08368D-FB80-4EA7-8460-B8157F8B01AE}" presName="aSpace2" presStyleCnt="0"/>
      <dgm:spPr/>
    </dgm:pt>
    <dgm:pt modelId="{7755B4AC-4A8F-4EF2-9DCD-6704CD311665}" type="pres">
      <dgm:prSet presAssocID="{5AF0176C-8F9A-4E8D-8D39-3FD43F45BE00}" presName="childNode" presStyleLbl="node1" presStyleIdx="4" presStyleCnt="5">
        <dgm:presLayoutVars>
          <dgm:bulletEnabled val="1"/>
        </dgm:presLayoutVars>
      </dgm:prSet>
      <dgm:spPr/>
      <dgm:t>
        <a:bodyPr/>
        <a:lstStyle/>
        <a:p>
          <a:endParaRPr lang="fr-FR"/>
        </a:p>
      </dgm:t>
    </dgm:pt>
  </dgm:ptLst>
  <dgm:cxnLst>
    <dgm:cxn modelId="{60D789E2-7A32-4437-8E2C-8B560B3784C0}" srcId="{96F225B3-2268-4CB1-9A6D-DD3D78235A90}" destId="{73381DCD-C269-4E6D-9AFB-BECEE2749D18}" srcOrd="0" destOrd="0" parTransId="{720D56F4-65FC-4CDA-8B3B-12DC7D227BE8}" sibTransId="{85349A43-5576-44C6-8D13-62F2BF5EFAFB}"/>
    <dgm:cxn modelId="{06F5C168-C458-49FE-AB2E-C7177B46005F}" type="presOf" srcId="{5AF0176C-8F9A-4E8D-8D39-3FD43F45BE00}" destId="{7755B4AC-4A8F-4EF2-9DCD-6704CD311665}" srcOrd="0" destOrd="0" presId="urn:microsoft.com/office/officeart/2005/8/layout/lProcess2#1"/>
    <dgm:cxn modelId="{606D715F-4BB7-40D4-B96D-3A1EE6FD1F64}" srcId="{9270810E-5EDA-493C-94A3-CD56D6BDC201}" destId="{6A69E878-6E4C-4840-B8F1-E395DA9854AF}" srcOrd="0" destOrd="0" parTransId="{E57BA40C-1429-48A7-B536-012502266669}" sibTransId="{29EBC539-22E0-4AC6-97FB-361BDF867572}"/>
    <dgm:cxn modelId="{721322EB-807E-418B-9392-0E739F95722C}" srcId="{9270810E-5EDA-493C-94A3-CD56D6BDC201}" destId="{2C08368D-FB80-4EA7-8460-B8157F8B01AE}" srcOrd="1" destOrd="0" parTransId="{9FED48B3-4081-4565-892A-3A0DF75280B0}" sibTransId="{8E534DFF-819C-4F4F-BEB9-05B3D9979EAB}"/>
    <dgm:cxn modelId="{F662F848-67AA-4488-BB8E-6882B30C2421}" type="presOf" srcId="{2C08368D-FB80-4EA7-8460-B8157F8B01AE}" destId="{1A58FB3C-35FD-40DE-B927-EDCC1C9F1B16}" srcOrd="0" destOrd="0" presId="urn:microsoft.com/office/officeart/2005/8/layout/lProcess2#1"/>
    <dgm:cxn modelId="{D98D8B35-FB37-4B32-9951-9446447AE503}" type="presOf" srcId="{96F225B3-2268-4CB1-9A6D-DD3D78235A90}" destId="{D461F7BB-3B77-4F95-B46A-7FF08A71FE23}" srcOrd="1" destOrd="0" presId="urn:microsoft.com/office/officeart/2005/8/layout/lProcess2#1"/>
    <dgm:cxn modelId="{18831958-5A1C-4F7A-8B9A-E126A044E2CE}" srcId="{9270810E-5EDA-493C-94A3-CD56D6BDC201}" destId="{5AF0176C-8F9A-4E8D-8D39-3FD43F45BE00}" srcOrd="2" destOrd="0" parTransId="{D76D0D31-B95C-40F3-B09A-0AD9ECC2545C}" sibTransId="{67008235-A7EA-41CE-AB48-C041D3044AE9}"/>
    <dgm:cxn modelId="{0D4D6AA3-42B6-4FA0-8625-54DB36191055}" type="presOf" srcId="{6A69E878-6E4C-4840-B8F1-E395DA9854AF}" destId="{EDF72615-0715-4061-B359-9884AF0F7B16}" srcOrd="0" destOrd="0" presId="urn:microsoft.com/office/officeart/2005/8/layout/lProcess2#1"/>
    <dgm:cxn modelId="{8238C16E-D94D-445E-8DA0-751E5A85CE10}" type="presOf" srcId="{4B2578D1-1315-46DD-B6BA-9146A0A1C441}" destId="{87270A9B-AA9D-4460-9C44-522AB853E0DF}" srcOrd="0" destOrd="0" presId="urn:microsoft.com/office/officeart/2005/8/layout/lProcess2#1"/>
    <dgm:cxn modelId="{304B3FEF-A04A-4EB6-B224-EBD06900C776}" srcId="{1E11E206-3F6C-4535-B4C2-1852A1175E7D}" destId="{9270810E-5EDA-493C-94A3-CD56D6BDC201}" srcOrd="1" destOrd="0" parTransId="{8AFFD4DB-1827-4550-B581-D6836D1A7B41}" sibTransId="{C6C5529E-8F47-4FCC-A5E6-616381E60A8A}"/>
    <dgm:cxn modelId="{A6A8F76D-0A57-4DCB-BE83-6FD1D6AE9594}" type="presOf" srcId="{9270810E-5EDA-493C-94A3-CD56D6BDC201}" destId="{EBA1EFD1-9403-4F88-A908-BEEEB03E8DA4}" srcOrd="0" destOrd="0" presId="urn:microsoft.com/office/officeart/2005/8/layout/lProcess2#1"/>
    <dgm:cxn modelId="{0E1B0609-0116-4122-A892-1CC702179139}" type="presOf" srcId="{1E11E206-3F6C-4535-B4C2-1852A1175E7D}" destId="{BE1D709F-8426-4CD6-B91E-B5566C2FC9D6}" srcOrd="0" destOrd="0" presId="urn:microsoft.com/office/officeart/2005/8/layout/lProcess2#1"/>
    <dgm:cxn modelId="{B16CBB69-FDB7-4F16-97C4-B226DF2BFB7D}" srcId="{96F225B3-2268-4CB1-9A6D-DD3D78235A90}" destId="{4B2578D1-1315-46DD-B6BA-9146A0A1C441}" srcOrd="1" destOrd="0" parTransId="{A12853DA-1BCD-4E8B-AE78-EE8E162CF28F}" sibTransId="{9FC62461-0A64-433A-BAB6-E3B6FCE0DCFE}"/>
    <dgm:cxn modelId="{9FA64CC5-FF5D-414E-8B41-A77EC80195A1}" type="presOf" srcId="{73381DCD-C269-4E6D-9AFB-BECEE2749D18}" destId="{74CFD51A-5E10-4179-ACD2-C4993AE893AE}" srcOrd="0" destOrd="0" presId="urn:microsoft.com/office/officeart/2005/8/layout/lProcess2#1"/>
    <dgm:cxn modelId="{8202FBC5-BE6C-4CDB-AB97-4C58CA2E95BE}" type="presOf" srcId="{9270810E-5EDA-493C-94A3-CD56D6BDC201}" destId="{265B3E78-4722-4066-BE9F-8D4390368572}" srcOrd="1" destOrd="0" presId="urn:microsoft.com/office/officeart/2005/8/layout/lProcess2#1"/>
    <dgm:cxn modelId="{5DA7136F-0093-4F23-B12D-878D7AEDEF32}" type="presOf" srcId="{96F225B3-2268-4CB1-9A6D-DD3D78235A90}" destId="{F146003F-8059-4D47-80D9-9DBB8BBD625E}" srcOrd="0" destOrd="0" presId="urn:microsoft.com/office/officeart/2005/8/layout/lProcess2#1"/>
    <dgm:cxn modelId="{667C7982-07DA-481C-9497-BB8D1BD54CE6}" srcId="{1E11E206-3F6C-4535-B4C2-1852A1175E7D}" destId="{96F225B3-2268-4CB1-9A6D-DD3D78235A90}" srcOrd="0" destOrd="0" parTransId="{BB73B217-FF8F-4C8F-8CD2-4750708F0382}" sibTransId="{F7D5E32B-2816-47FB-95E5-01C708BBC493}"/>
    <dgm:cxn modelId="{655A1358-79DB-40F0-852F-8126363EA40A}" type="presParOf" srcId="{BE1D709F-8426-4CD6-B91E-B5566C2FC9D6}" destId="{A1743508-3CBA-4827-9A78-16420F60F8B8}" srcOrd="0" destOrd="0" presId="urn:microsoft.com/office/officeart/2005/8/layout/lProcess2#1"/>
    <dgm:cxn modelId="{24FD1962-AE54-4AF4-8657-A008E00447F6}" type="presParOf" srcId="{A1743508-3CBA-4827-9A78-16420F60F8B8}" destId="{F146003F-8059-4D47-80D9-9DBB8BBD625E}" srcOrd="0" destOrd="0" presId="urn:microsoft.com/office/officeart/2005/8/layout/lProcess2#1"/>
    <dgm:cxn modelId="{30E099B3-B63C-4B5D-937D-221AFC09862B}" type="presParOf" srcId="{A1743508-3CBA-4827-9A78-16420F60F8B8}" destId="{D461F7BB-3B77-4F95-B46A-7FF08A71FE23}" srcOrd="1" destOrd="0" presId="urn:microsoft.com/office/officeart/2005/8/layout/lProcess2#1"/>
    <dgm:cxn modelId="{0BD7B3C2-1B7C-40AC-B58F-C63726897F38}" type="presParOf" srcId="{A1743508-3CBA-4827-9A78-16420F60F8B8}" destId="{75B23651-6A52-4ACD-987E-CF5BCA194692}" srcOrd="2" destOrd="0" presId="urn:microsoft.com/office/officeart/2005/8/layout/lProcess2#1"/>
    <dgm:cxn modelId="{8BD2F581-E366-4530-B6F4-08AF798E3DE4}" type="presParOf" srcId="{75B23651-6A52-4ACD-987E-CF5BCA194692}" destId="{18763D12-E753-49D7-9979-D94FE53773BE}" srcOrd="0" destOrd="0" presId="urn:microsoft.com/office/officeart/2005/8/layout/lProcess2#1"/>
    <dgm:cxn modelId="{B6FD7CC8-2C84-47E7-AA57-5F0254A38839}" type="presParOf" srcId="{18763D12-E753-49D7-9979-D94FE53773BE}" destId="{74CFD51A-5E10-4179-ACD2-C4993AE893AE}" srcOrd="0" destOrd="0" presId="urn:microsoft.com/office/officeart/2005/8/layout/lProcess2#1"/>
    <dgm:cxn modelId="{6E63ED1D-D6C6-485F-8FD5-4CDC6ACED35B}" type="presParOf" srcId="{18763D12-E753-49D7-9979-D94FE53773BE}" destId="{292AB798-17E9-4D42-8BC8-E7DB7EFD92E5}" srcOrd="1" destOrd="0" presId="urn:microsoft.com/office/officeart/2005/8/layout/lProcess2#1"/>
    <dgm:cxn modelId="{D383DFAA-BAA8-4115-8E70-BF07103634AF}" type="presParOf" srcId="{18763D12-E753-49D7-9979-D94FE53773BE}" destId="{87270A9B-AA9D-4460-9C44-522AB853E0DF}" srcOrd="2" destOrd="0" presId="urn:microsoft.com/office/officeart/2005/8/layout/lProcess2#1"/>
    <dgm:cxn modelId="{8DB1A134-EE33-49DE-A393-C8830CBE07DA}" type="presParOf" srcId="{BE1D709F-8426-4CD6-B91E-B5566C2FC9D6}" destId="{7328D5C7-B989-43FA-896F-56EDD9481D31}" srcOrd="1" destOrd="0" presId="urn:microsoft.com/office/officeart/2005/8/layout/lProcess2#1"/>
    <dgm:cxn modelId="{5C58E3E4-BA1F-4632-9AD6-B2BB92C26BD1}" type="presParOf" srcId="{BE1D709F-8426-4CD6-B91E-B5566C2FC9D6}" destId="{A7808B54-FD86-4868-B875-DAE54FF64EDA}" srcOrd="2" destOrd="0" presId="urn:microsoft.com/office/officeart/2005/8/layout/lProcess2#1"/>
    <dgm:cxn modelId="{94FC9A23-2DED-4C06-817B-21B1065212CF}" type="presParOf" srcId="{A7808B54-FD86-4868-B875-DAE54FF64EDA}" destId="{EBA1EFD1-9403-4F88-A908-BEEEB03E8DA4}" srcOrd="0" destOrd="0" presId="urn:microsoft.com/office/officeart/2005/8/layout/lProcess2#1"/>
    <dgm:cxn modelId="{7AA51AB7-90BD-4C6F-9A84-FAE38687FD38}" type="presParOf" srcId="{A7808B54-FD86-4868-B875-DAE54FF64EDA}" destId="{265B3E78-4722-4066-BE9F-8D4390368572}" srcOrd="1" destOrd="0" presId="urn:microsoft.com/office/officeart/2005/8/layout/lProcess2#1"/>
    <dgm:cxn modelId="{0094E512-822D-4ACE-8517-422809A14444}" type="presParOf" srcId="{A7808B54-FD86-4868-B875-DAE54FF64EDA}" destId="{0F5EFF47-9F0B-49AD-B424-ABDF2190395F}" srcOrd="2" destOrd="0" presId="urn:microsoft.com/office/officeart/2005/8/layout/lProcess2#1"/>
    <dgm:cxn modelId="{91AD14F8-1E30-4665-8A15-80501A4F28DE}" type="presParOf" srcId="{0F5EFF47-9F0B-49AD-B424-ABDF2190395F}" destId="{7860A91B-B42E-4005-97A1-85DBDEB9F7E7}" srcOrd="0" destOrd="0" presId="urn:microsoft.com/office/officeart/2005/8/layout/lProcess2#1"/>
    <dgm:cxn modelId="{56AFB16F-B451-4D9D-A69D-88CFDB4EC8D4}" type="presParOf" srcId="{7860A91B-B42E-4005-97A1-85DBDEB9F7E7}" destId="{EDF72615-0715-4061-B359-9884AF0F7B16}" srcOrd="0" destOrd="0" presId="urn:microsoft.com/office/officeart/2005/8/layout/lProcess2#1"/>
    <dgm:cxn modelId="{20FF6633-9D43-4FAE-AE06-F155E1B8EAA4}" type="presParOf" srcId="{7860A91B-B42E-4005-97A1-85DBDEB9F7E7}" destId="{0DF367D6-0C3F-4E13-A163-DF5FFF139C52}" srcOrd="1" destOrd="0" presId="urn:microsoft.com/office/officeart/2005/8/layout/lProcess2#1"/>
    <dgm:cxn modelId="{1D655EB1-D40C-487F-BD43-4B98BB979E1C}" type="presParOf" srcId="{7860A91B-B42E-4005-97A1-85DBDEB9F7E7}" destId="{1A58FB3C-35FD-40DE-B927-EDCC1C9F1B16}" srcOrd="2" destOrd="0" presId="urn:microsoft.com/office/officeart/2005/8/layout/lProcess2#1"/>
    <dgm:cxn modelId="{BA9650E3-28EC-42CA-9B31-A9E28627590E}" type="presParOf" srcId="{7860A91B-B42E-4005-97A1-85DBDEB9F7E7}" destId="{FA1D1600-ACD4-42C0-A7BD-DC7478233835}" srcOrd="3" destOrd="0" presId="urn:microsoft.com/office/officeart/2005/8/layout/lProcess2#1"/>
    <dgm:cxn modelId="{F03B2840-1D01-4363-B35D-7E759FDD672F}" type="presParOf" srcId="{7860A91B-B42E-4005-97A1-85DBDEB9F7E7}" destId="{7755B4AC-4A8F-4EF2-9DCD-6704CD311665}" srcOrd="4" destOrd="0" presId="urn:microsoft.com/office/officeart/2005/8/layout/lProcess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E11E206-3F6C-4535-B4C2-1852A1175E7D}" type="doc">
      <dgm:prSet loTypeId="urn:microsoft.com/office/officeart/2005/8/layout/lProcess2#1" loCatId="list" qsTypeId="urn:microsoft.com/office/officeart/2005/8/quickstyle/simple1#2" qsCatId="simple" csTypeId="urn:microsoft.com/office/officeart/2005/8/colors/accent1_2#2" csCatId="accent1" phldr="1"/>
      <dgm:spPr/>
      <dgm:t>
        <a:bodyPr/>
        <a:lstStyle/>
        <a:p>
          <a:endParaRPr lang="lt-LT"/>
        </a:p>
      </dgm:t>
    </dgm:pt>
    <dgm:pt modelId="{96F225B3-2268-4CB1-9A6D-DD3D78235A90}">
      <dgm:prSet/>
      <dgm:spPr/>
      <dgm:t>
        <a:bodyPr/>
        <a:lstStyle/>
        <a:p>
          <a:r>
            <a:rPr lang="lt-LT" dirty="0" smtClean="0">
              <a:ea typeface="+mn-ea"/>
              <a:cs typeface="+mn-cs"/>
            </a:rPr>
            <a:t>Ar sprendžiame teorines problemas, turėdami menką supratimą, kaip tai gali būti pritaikyta praktikoje, ar skatiname ugdytinius spręsti artimas, kasdien sutinkamas problemas?</a:t>
          </a:r>
          <a:endParaRPr lang="lt-LT" dirty="0"/>
        </a:p>
      </dgm:t>
    </dgm:pt>
    <dgm:pt modelId="{BB73B217-FF8F-4C8F-8CD2-4750708F0382}" type="parTrans" cxnId="{667C7982-07DA-481C-9497-BB8D1BD54CE6}">
      <dgm:prSet/>
      <dgm:spPr/>
      <dgm:t>
        <a:bodyPr/>
        <a:lstStyle/>
        <a:p>
          <a:endParaRPr lang="lt-LT"/>
        </a:p>
      </dgm:t>
    </dgm:pt>
    <dgm:pt modelId="{F7D5E32B-2816-47FB-95E5-01C708BBC493}" type="sibTrans" cxnId="{667C7982-07DA-481C-9497-BB8D1BD54CE6}">
      <dgm:prSet/>
      <dgm:spPr/>
      <dgm:t>
        <a:bodyPr/>
        <a:lstStyle/>
        <a:p>
          <a:endParaRPr lang="lt-LT"/>
        </a:p>
      </dgm:t>
    </dgm:pt>
    <dgm:pt modelId="{73381DCD-C269-4E6D-9AFB-BECEE2749D18}">
      <dgm:prSet/>
      <dgm:spPr/>
      <dgm:t>
        <a:bodyPr/>
        <a:lstStyle/>
        <a:p>
          <a:r>
            <a:rPr lang="lt-LT" dirty="0" smtClean="0">
              <a:ea typeface="+mn-ea"/>
              <a:cs typeface="+mn-cs"/>
            </a:rPr>
            <a:t>1 lygis –ugdytiniai žino teoriją, mokytojas pasako kaip pritaikyti praktikoje.</a:t>
          </a:r>
          <a:endParaRPr lang="lt-LT" dirty="0"/>
        </a:p>
      </dgm:t>
    </dgm:pt>
    <dgm:pt modelId="{720D56F4-65FC-4CDA-8B3B-12DC7D227BE8}" type="parTrans" cxnId="{60D789E2-7A32-4437-8E2C-8B560B3784C0}">
      <dgm:prSet/>
      <dgm:spPr/>
      <dgm:t>
        <a:bodyPr/>
        <a:lstStyle/>
        <a:p>
          <a:endParaRPr lang="lt-LT"/>
        </a:p>
      </dgm:t>
    </dgm:pt>
    <dgm:pt modelId="{85349A43-5576-44C6-8D13-62F2BF5EFAFB}" type="sibTrans" cxnId="{60D789E2-7A32-4437-8E2C-8B560B3784C0}">
      <dgm:prSet/>
      <dgm:spPr/>
      <dgm:t>
        <a:bodyPr/>
        <a:lstStyle/>
        <a:p>
          <a:endParaRPr lang="lt-LT"/>
        </a:p>
      </dgm:t>
    </dgm:pt>
    <dgm:pt modelId="{4B2578D1-1315-46DD-B6BA-9146A0A1C441}">
      <dgm:prSet/>
      <dgm:spPr/>
      <dgm:t>
        <a:bodyPr/>
        <a:lstStyle/>
        <a:p>
          <a:r>
            <a:rPr lang="lt-LT" dirty="0" smtClean="0">
              <a:ea typeface="+mn-ea"/>
              <a:cs typeface="+mn-cs"/>
            </a:rPr>
            <a:t>2 lygis – ugdytiniai teoriškai sprendžia užduotis ir teoriškai pateikia praktinio pritaikymo pavyzdžių.</a:t>
          </a:r>
          <a:endParaRPr lang="lt-LT" dirty="0"/>
        </a:p>
      </dgm:t>
    </dgm:pt>
    <dgm:pt modelId="{A12853DA-1BCD-4E8B-AE78-EE8E162CF28F}" type="parTrans" cxnId="{B16CBB69-FDB7-4F16-97C4-B226DF2BFB7D}">
      <dgm:prSet/>
      <dgm:spPr/>
      <dgm:t>
        <a:bodyPr/>
        <a:lstStyle/>
        <a:p>
          <a:endParaRPr lang="lt-LT"/>
        </a:p>
      </dgm:t>
    </dgm:pt>
    <dgm:pt modelId="{9FC62461-0A64-433A-BAB6-E3B6FCE0DCFE}" type="sibTrans" cxnId="{B16CBB69-FDB7-4F16-97C4-B226DF2BFB7D}">
      <dgm:prSet/>
      <dgm:spPr/>
      <dgm:t>
        <a:bodyPr/>
        <a:lstStyle/>
        <a:p>
          <a:endParaRPr lang="lt-LT"/>
        </a:p>
      </dgm:t>
    </dgm:pt>
    <dgm:pt modelId="{9270810E-5EDA-493C-94A3-CD56D6BDC201}">
      <dgm:prSet/>
      <dgm:spPr/>
      <dgm:t>
        <a:bodyPr/>
        <a:lstStyle/>
        <a:p>
          <a:endParaRPr lang="lt-LT" dirty="0"/>
        </a:p>
      </dgm:t>
    </dgm:pt>
    <dgm:pt modelId="{8AFFD4DB-1827-4550-B581-D6836D1A7B41}" type="parTrans" cxnId="{304B3FEF-A04A-4EB6-B224-EBD06900C776}">
      <dgm:prSet/>
      <dgm:spPr/>
      <dgm:t>
        <a:bodyPr/>
        <a:lstStyle/>
        <a:p>
          <a:endParaRPr lang="lt-LT"/>
        </a:p>
      </dgm:t>
    </dgm:pt>
    <dgm:pt modelId="{C6C5529E-8F47-4FCC-A5E6-616381E60A8A}" type="sibTrans" cxnId="{304B3FEF-A04A-4EB6-B224-EBD06900C776}">
      <dgm:prSet/>
      <dgm:spPr/>
      <dgm:t>
        <a:bodyPr/>
        <a:lstStyle/>
        <a:p>
          <a:endParaRPr lang="lt-LT"/>
        </a:p>
      </dgm:t>
    </dgm:pt>
    <dgm:pt modelId="{6A69E878-6E4C-4840-B8F1-E395DA9854AF}">
      <dgm:prSet/>
      <dgm:spPr/>
      <dgm:t>
        <a:bodyPr/>
        <a:lstStyle/>
        <a:p>
          <a:r>
            <a:rPr lang="lt-LT" dirty="0" smtClean="0">
              <a:ea typeface="+mn-ea"/>
              <a:cs typeface="+mn-cs"/>
            </a:rPr>
            <a:t>3 lygis – ugdytiniai geba teorines žinias pritaikyti (realioje) patirtyje. </a:t>
          </a:r>
          <a:endParaRPr lang="lt-LT" dirty="0"/>
        </a:p>
      </dgm:t>
    </dgm:pt>
    <dgm:pt modelId="{E57BA40C-1429-48A7-B536-012502266669}" type="parTrans" cxnId="{606D715F-4BB7-40D4-B96D-3A1EE6FD1F64}">
      <dgm:prSet/>
      <dgm:spPr/>
      <dgm:t>
        <a:bodyPr/>
        <a:lstStyle/>
        <a:p>
          <a:endParaRPr lang="lt-LT"/>
        </a:p>
      </dgm:t>
    </dgm:pt>
    <dgm:pt modelId="{29EBC539-22E0-4AC6-97FB-361BDF867572}" type="sibTrans" cxnId="{606D715F-4BB7-40D4-B96D-3A1EE6FD1F64}">
      <dgm:prSet/>
      <dgm:spPr/>
      <dgm:t>
        <a:bodyPr/>
        <a:lstStyle/>
        <a:p>
          <a:endParaRPr lang="lt-LT"/>
        </a:p>
      </dgm:t>
    </dgm:pt>
    <dgm:pt modelId="{2C08368D-FB80-4EA7-8460-B8157F8B01AE}">
      <dgm:prSet/>
      <dgm:spPr/>
      <dgm:t>
        <a:bodyPr/>
        <a:lstStyle/>
        <a:p>
          <a:r>
            <a:rPr lang="lt-LT" dirty="0" smtClean="0">
              <a:ea typeface="+mn-ea"/>
              <a:cs typeface="+mn-cs"/>
            </a:rPr>
            <a:t>4 lygis – ugdytiniai sprendžia realius praktinius atvejus.</a:t>
          </a:r>
          <a:endParaRPr lang="lt-LT" dirty="0"/>
        </a:p>
      </dgm:t>
    </dgm:pt>
    <dgm:pt modelId="{9FED48B3-4081-4565-892A-3A0DF75280B0}" type="parTrans" cxnId="{721322EB-807E-418B-9392-0E739F95722C}">
      <dgm:prSet/>
      <dgm:spPr/>
      <dgm:t>
        <a:bodyPr/>
        <a:lstStyle/>
        <a:p>
          <a:endParaRPr lang="lt-LT"/>
        </a:p>
      </dgm:t>
    </dgm:pt>
    <dgm:pt modelId="{8E534DFF-819C-4F4F-BEB9-05B3D9979EAB}" type="sibTrans" cxnId="{721322EB-807E-418B-9392-0E739F95722C}">
      <dgm:prSet/>
      <dgm:spPr/>
      <dgm:t>
        <a:bodyPr/>
        <a:lstStyle/>
        <a:p>
          <a:endParaRPr lang="lt-LT"/>
        </a:p>
      </dgm:t>
    </dgm:pt>
    <dgm:pt modelId="{5AF0176C-8F9A-4E8D-8D39-3FD43F45BE00}">
      <dgm:prSet/>
      <dgm:spPr/>
      <dgm:t>
        <a:bodyPr/>
        <a:lstStyle/>
        <a:p>
          <a:r>
            <a:rPr lang="lt-LT" dirty="0" smtClean="0">
              <a:ea typeface="+mn-ea"/>
              <a:cs typeface="+mn-cs"/>
            </a:rPr>
            <a:t>5 lygis – ugdytiniai inicijuoja problemų pažangius sprendimus.</a:t>
          </a:r>
          <a:endParaRPr lang="lt-LT" dirty="0">
            <a:ea typeface="+mn-ea"/>
            <a:cs typeface="+mn-cs"/>
          </a:endParaRPr>
        </a:p>
      </dgm:t>
    </dgm:pt>
    <dgm:pt modelId="{D76D0D31-B95C-40F3-B09A-0AD9ECC2545C}" type="parTrans" cxnId="{18831958-5A1C-4F7A-8B9A-E126A044E2CE}">
      <dgm:prSet/>
      <dgm:spPr/>
      <dgm:t>
        <a:bodyPr/>
        <a:lstStyle/>
        <a:p>
          <a:endParaRPr lang="lt-LT"/>
        </a:p>
      </dgm:t>
    </dgm:pt>
    <dgm:pt modelId="{67008235-A7EA-41CE-AB48-C041D3044AE9}" type="sibTrans" cxnId="{18831958-5A1C-4F7A-8B9A-E126A044E2CE}">
      <dgm:prSet/>
      <dgm:spPr/>
      <dgm:t>
        <a:bodyPr/>
        <a:lstStyle/>
        <a:p>
          <a:endParaRPr lang="lt-LT"/>
        </a:p>
      </dgm:t>
    </dgm:pt>
    <dgm:pt modelId="{BE1D709F-8426-4CD6-B91E-B5566C2FC9D6}" type="pres">
      <dgm:prSet presAssocID="{1E11E206-3F6C-4535-B4C2-1852A1175E7D}" presName="theList" presStyleCnt="0">
        <dgm:presLayoutVars>
          <dgm:dir/>
          <dgm:animLvl val="lvl"/>
          <dgm:resizeHandles val="exact"/>
        </dgm:presLayoutVars>
      </dgm:prSet>
      <dgm:spPr/>
      <dgm:t>
        <a:bodyPr/>
        <a:lstStyle/>
        <a:p>
          <a:endParaRPr lang="fr-FR"/>
        </a:p>
      </dgm:t>
    </dgm:pt>
    <dgm:pt modelId="{A1743508-3CBA-4827-9A78-16420F60F8B8}" type="pres">
      <dgm:prSet presAssocID="{96F225B3-2268-4CB1-9A6D-DD3D78235A90}" presName="compNode" presStyleCnt="0"/>
      <dgm:spPr/>
    </dgm:pt>
    <dgm:pt modelId="{F146003F-8059-4D47-80D9-9DBB8BBD625E}" type="pres">
      <dgm:prSet presAssocID="{96F225B3-2268-4CB1-9A6D-DD3D78235A90}" presName="aNode" presStyleLbl="bgShp" presStyleIdx="0" presStyleCnt="2"/>
      <dgm:spPr/>
      <dgm:t>
        <a:bodyPr/>
        <a:lstStyle/>
        <a:p>
          <a:endParaRPr lang="fr-FR"/>
        </a:p>
      </dgm:t>
    </dgm:pt>
    <dgm:pt modelId="{D461F7BB-3B77-4F95-B46A-7FF08A71FE23}" type="pres">
      <dgm:prSet presAssocID="{96F225B3-2268-4CB1-9A6D-DD3D78235A90}" presName="textNode" presStyleLbl="bgShp" presStyleIdx="0" presStyleCnt="2"/>
      <dgm:spPr/>
      <dgm:t>
        <a:bodyPr/>
        <a:lstStyle/>
        <a:p>
          <a:endParaRPr lang="fr-FR"/>
        </a:p>
      </dgm:t>
    </dgm:pt>
    <dgm:pt modelId="{75B23651-6A52-4ACD-987E-CF5BCA194692}" type="pres">
      <dgm:prSet presAssocID="{96F225B3-2268-4CB1-9A6D-DD3D78235A90}" presName="compChildNode" presStyleCnt="0"/>
      <dgm:spPr/>
    </dgm:pt>
    <dgm:pt modelId="{18763D12-E753-49D7-9979-D94FE53773BE}" type="pres">
      <dgm:prSet presAssocID="{96F225B3-2268-4CB1-9A6D-DD3D78235A90}" presName="theInnerList" presStyleCnt="0"/>
      <dgm:spPr/>
    </dgm:pt>
    <dgm:pt modelId="{74CFD51A-5E10-4179-ACD2-C4993AE893AE}" type="pres">
      <dgm:prSet presAssocID="{73381DCD-C269-4E6D-9AFB-BECEE2749D18}" presName="childNode" presStyleLbl="node1" presStyleIdx="0" presStyleCnt="5">
        <dgm:presLayoutVars>
          <dgm:bulletEnabled val="1"/>
        </dgm:presLayoutVars>
      </dgm:prSet>
      <dgm:spPr/>
      <dgm:t>
        <a:bodyPr/>
        <a:lstStyle/>
        <a:p>
          <a:endParaRPr lang="fr-FR"/>
        </a:p>
      </dgm:t>
    </dgm:pt>
    <dgm:pt modelId="{292AB798-17E9-4D42-8BC8-E7DB7EFD92E5}" type="pres">
      <dgm:prSet presAssocID="{73381DCD-C269-4E6D-9AFB-BECEE2749D18}" presName="aSpace2" presStyleCnt="0"/>
      <dgm:spPr/>
    </dgm:pt>
    <dgm:pt modelId="{87270A9B-AA9D-4460-9C44-522AB853E0DF}" type="pres">
      <dgm:prSet presAssocID="{4B2578D1-1315-46DD-B6BA-9146A0A1C441}" presName="childNode" presStyleLbl="node1" presStyleIdx="1" presStyleCnt="5">
        <dgm:presLayoutVars>
          <dgm:bulletEnabled val="1"/>
        </dgm:presLayoutVars>
      </dgm:prSet>
      <dgm:spPr/>
      <dgm:t>
        <a:bodyPr/>
        <a:lstStyle/>
        <a:p>
          <a:endParaRPr lang="fr-FR"/>
        </a:p>
      </dgm:t>
    </dgm:pt>
    <dgm:pt modelId="{7328D5C7-B989-43FA-896F-56EDD9481D31}" type="pres">
      <dgm:prSet presAssocID="{96F225B3-2268-4CB1-9A6D-DD3D78235A90}" presName="aSpace" presStyleCnt="0"/>
      <dgm:spPr/>
    </dgm:pt>
    <dgm:pt modelId="{A7808B54-FD86-4868-B875-DAE54FF64EDA}" type="pres">
      <dgm:prSet presAssocID="{9270810E-5EDA-493C-94A3-CD56D6BDC201}" presName="compNode" presStyleCnt="0"/>
      <dgm:spPr/>
    </dgm:pt>
    <dgm:pt modelId="{EBA1EFD1-9403-4F88-A908-BEEEB03E8DA4}" type="pres">
      <dgm:prSet presAssocID="{9270810E-5EDA-493C-94A3-CD56D6BDC201}" presName="aNode" presStyleLbl="bgShp" presStyleIdx="1" presStyleCnt="2"/>
      <dgm:spPr/>
      <dgm:t>
        <a:bodyPr/>
        <a:lstStyle/>
        <a:p>
          <a:endParaRPr lang="fr-FR"/>
        </a:p>
      </dgm:t>
    </dgm:pt>
    <dgm:pt modelId="{265B3E78-4722-4066-BE9F-8D4390368572}" type="pres">
      <dgm:prSet presAssocID="{9270810E-5EDA-493C-94A3-CD56D6BDC201}" presName="textNode" presStyleLbl="bgShp" presStyleIdx="1" presStyleCnt="2"/>
      <dgm:spPr/>
      <dgm:t>
        <a:bodyPr/>
        <a:lstStyle/>
        <a:p>
          <a:endParaRPr lang="fr-FR"/>
        </a:p>
      </dgm:t>
    </dgm:pt>
    <dgm:pt modelId="{0F5EFF47-9F0B-49AD-B424-ABDF2190395F}" type="pres">
      <dgm:prSet presAssocID="{9270810E-5EDA-493C-94A3-CD56D6BDC201}" presName="compChildNode" presStyleCnt="0"/>
      <dgm:spPr/>
    </dgm:pt>
    <dgm:pt modelId="{7860A91B-B42E-4005-97A1-85DBDEB9F7E7}" type="pres">
      <dgm:prSet presAssocID="{9270810E-5EDA-493C-94A3-CD56D6BDC201}" presName="theInnerList" presStyleCnt="0"/>
      <dgm:spPr/>
    </dgm:pt>
    <dgm:pt modelId="{EDF72615-0715-4061-B359-9884AF0F7B16}" type="pres">
      <dgm:prSet presAssocID="{6A69E878-6E4C-4840-B8F1-E395DA9854AF}" presName="childNode" presStyleLbl="node1" presStyleIdx="2" presStyleCnt="5">
        <dgm:presLayoutVars>
          <dgm:bulletEnabled val="1"/>
        </dgm:presLayoutVars>
      </dgm:prSet>
      <dgm:spPr/>
      <dgm:t>
        <a:bodyPr/>
        <a:lstStyle/>
        <a:p>
          <a:endParaRPr lang="fr-FR"/>
        </a:p>
      </dgm:t>
    </dgm:pt>
    <dgm:pt modelId="{0DF367D6-0C3F-4E13-A163-DF5FFF139C52}" type="pres">
      <dgm:prSet presAssocID="{6A69E878-6E4C-4840-B8F1-E395DA9854AF}" presName="aSpace2" presStyleCnt="0"/>
      <dgm:spPr/>
    </dgm:pt>
    <dgm:pt modelId="{1A58FB3C-35FD-40DE-B927-EDCC1C9F1B16}" type="pres">
      <dgm:prSet presAssocID="{2C08368D-FB80-4EA7-8460-B8157F8B01AE}" presName="childNode" presStyleLbl="node1" presStyleIdx="3" presStyleCnt="5">
        <dgm:presLayoutVars>
          <dgm:bulletEnabled val="1"/>
        </dgm:presLayoutVars>
      </dgm:prSet>
      <dgm:spPr/>
      <dgm:t>
        <a:bodyPr/>
        <a:lstStyle/>
        <a:p>
          <a:endParaRPr lang="fr-FR"/>
        </a:p>
      </dgm:t>
    </dgm:pt>
    <dgm:pt modelId="{FA1D1600-ACD4-42C0-A7BD-DC7478233835}" type="pres">
      <dgm:prSet presAssocID="{2C08368D-FB80-4EA7-8460-B8157F8B01AE}" presName="aSpace2" presStyleCnt="0"/>
      <dgm:spPr/>
    </dgm:pt>
    <dgm:pt modelId="{7755B4AC-4A8F-4EF2-9DCD-6704CD311665}" type="pres">
      <dgm:prSet presAssocID="{5AF0176C-8F9A-4E8D-8D39-3FD43F45BE00}" presName="childNode" presStyleLbl="node1" presStyleIdx="4" presStyleCnt="5">
        <dgm:presLayoutVars>
          <dgm:bulletEnabled val="1"/>
        </dgm:presLayoutVars>
      </dgm:prSet>
      <dgm:spPr/>
      <dgm:t>
        <a:bodyPr/>
        <a:lstStyle/>
        <a:p>
          <a:endParaRPr lang="fr-FR"/>
        </a:p>
      </dgm:t>
    </dgm:pt>
  </dgm:ptLst>
  <dgm:cxnLst>
    <dgm:cxn modelId="{8CA2DA5B-AD2A-4D0E-8FCD-EF8DA4A4A691}" type="presOf" srcId="{1E11E206-3F6C-4535-B4C2-1852A1175E7D}" destId="{BE1D709F-8426-4CD6-B91E-B5566C2FC9D6}" srcOrd="0" destOrd="0" presId="urn:microsoft.com/office/officeart/2005/8/layout/lProcess2#1"/>
    <dgm:cxn modelId="{60D789E2-7A32-4437-8E2C-8B560B3784C0}" srcId="{96F225B3-2268-4CB1-9A6D-DD3D78235A90}" destId="{73381DCD-C269-4E6D-9AFB-BECEE2749D18}" srcOrd="0" destOrd="0" parTransId="{720D56F4-65FC-4CDA-8B3B-12DC7D227BE8}" sibTransId="{85349A43-5576-44C6-8D13-62F2BF5EFAFB}"/>
    <dgm:cxn modelId="{1A438956-38AC-4C4D-A45A-BA2B6CB563DD}" type="presOf" srcId="{73381DCD-C269-4E6D-9AFB-BECEE2749D18}" destId="{74CFD51A-5E10-4179-ACD2-C4993AE893AE}" srcOrd="0" destOrd="0" presId="urn:microsoft.com/office/officeart/2005/8/layout/lProcess2#1"/>
    <dgm:cxn modelId="{606D715F-4BB7-40D4-B96D-3A1EE6FD1F64}" srcId="{9270810E-5EDA-493C-94A3-CD56D6BDC201}" destId="{6A69E878-6E4C-4840-B8F1-E395DA9854AF}" srcOrd="0" destOrd="0" parTransId="{E57BA40C-1429-48A7-B536-012502266669}" sibTransId="{29EBC539-22E0-4AC6-97FB-361BDF867572}"/>
    <dgm:cxn modelId="{A024A491-F0D5-4384-9A3E-3CE06CE76C7D}" type="presOf" srcId="{2C08368D-FB80-4EA7-8460-B8157F8B01AE}" destId="{1A58FB3C-35FD-40DE-B927-EDCC1C9F1B16}" srcOrd="0" destOrd="0" presId="urn:microsoft.com/office/officeart/2005/8/layout/lProcess2#1"/>
    <dgm:cxn modelId="{D7624A9D-CAB0-4437-BA79-D43EAA5F6D86}" type="presOf" srcId="{9270810E-5EDA-493C-94A3-CD56D6BDC201}" destId="{265B3E78-4722-4066-BE9F-8D4390368572}" srcOrd="1" destOrd="0" presId="urn:microsoft.com/office/officeart/2005/8/layout/lProcess2#1"/>
    <dgm:cxn modelId="{721322EB-807E-418B-9392-0E739F95722C}" srcId="{9270810E-5EDA-493C-94A3-CD56D6BDC201}" destId="{2C08368D-FB80-4EA7-8460-B8157F8B01AE}" srcOrd="1" destOrd="0" parTransId="{9FED48B3-4081-4565-892A-3A0DF75280B0}" sibTransId="{8E534DFF-819C-4F4F-BEB9-05B3D9979EAB}"/>
    <dgm:cxn modelId="{5357B30A-B701-4112-A28E-5420B9D8E70B}" type="presOf" srcId="{96F225B3-2268-4CB1-9A6D-DD3D78235A90}" destId="{D461F7BB-3B77-4F95-B46A-7FF08A71FE23}" srcOrd="1" destOrd="0" presId="urn:microsoft.com/office/officeart/2005/8/layout/lProcess2#1"/>
    <dgm:cxn modelId="{18831958-5A1C-4F7A-8B9A-E126A044E2CE}" srcId="{9270810E-5EDA-493C-94A3-CD56D6BDC201}" destId="{5AF0176C-8F9A-4E8D-8D39-3FD43F45BE00}" srcOrd="2" destOrd="0" parTransId="{D76D0D31-B95C-40F3-B09A-0AD9ECC2545C}" sibTransId="{67008235-A7EA-41CE-AB48-C041D3044AE9}"/>
    <dgm:cxn modelId="{304B3FEF-A04A-4EB6-B224-EBD06900C776}" srcId="{1E11E206-3F6C-4535-B4C2-1852A1175E7D}" destId="{9270810E-5EDA-493C-94A3-CD56D6BDC201}" srcOrd="1" destOrd="0" parTransId="{8AFFD4DB-1827-4550-B581-D6836D1A7B41}" sibTransId="{C6C5529E-8F47-4FCC-A5E6-616381E60A8A}"/>
    <dgm:cxn modelId="{BBA6537D-D51F-4F94-8591-14404C803AF4}" type="presOf" srcId="{6A69E878-6E4C-4840-B8F1-E395DA9854AF}" destId="{EDF72615-0715-4061-B359-9884AF0F7B16}" srcOrd="0" destOrd="0" presId="urn:microsoft.com/office/officeart/2005/8/layout/lProcess2#1"/>
    <dgm:cxn modelId="{35E6D052-AED8-4C58-98A0-8388BE6AB04D}" type="presOf" srcId="{96F225B3-2268-4CB1-9A6D-DD3D78235A90}" destId="{F146003F-8059-4D47-80D9-9DBB8BBD625E}" srcOrd="0" destOrd="0" presId="urn:microsoft.com/office/officeart/2005/8/layout/lProcess2#1"/>
    <dgm:cxn modelId="{5A91A8FC-FBD7-40FC-86A0-D04C6874710E}" type="presOf" srcId="{4B2578D1-1315-46DD-B6BA-9146A0A1C441}" destId="{87270A9B-AA9D-4460-9C44-522AB853E0DF}" srcOrd="0" destOrd="0" presId="urn:microsoft.com/office/officeart/2005/8/layout/lProcess2#1"/>
    <dgm:cxn modelId="{6AFC78CA-01D2-425B-8932-CE4761316C90}" type="presOf" srcId="{9270810E-5EDA-493C-94A3-CD56D6BDC201}" destId="{EBA1EFD1-9403-4F88-A908-BEEEB03E8DA4}" srcOrd="0" destOrd="0" presId="urn:microsoft.com/office/officeart/2005/8/layout/lProcess2#1"/>
    <dgm:cxn modelId="{3965C2B0-7E73-40AC-9C61-F5272BD33F82}" type="presOf" srcId="{5AF0176C-8F9A-4E8D-8D39-3FD43F45BE00}" destId="{7755B4AC-4A8F-4EF2-9DCD-6704CD311665}" srcOrd="0" destOrd="0" presId="urn:microsoft.com/office/officeart/2005/8/layout/lProcess2#1"/>
    <dgm:cxn modelId="{B16CBB69-FDB7-4F16-97C4-B226DF2BFB7D}" srcId="{96F225B3-2268-4CB1-9A6D-DD3D78235A90}" destId="{4B2578D1-1315-46DD-B6BA-9146A0A1C441}" srcOrd="1" destOrd="0" parTransId="{A12853DA-1BCD-4E8B-AE78-EE8E162CF28F}" sibTransId="{9FC62461-0A64-433A-BAB6-E3B6FCE0DCFE}"/>
    <dgm:cxn modelId="{667C7982-07DA-481C-9497-BB8D1BD54CE6}" srcId="{1E11E206-3F6C-4535-B4C2-1852A1175E7D}" destId="{96F225B3-2268-4CB1-9A6D-DD3D78235A90}" srcOrd="0" destOrd="0" parTransId="{BB73B217-FF8F-4C8F-8CD2-4750708F0382}" sibTransId="{F7D5E32B-2816-47FB-95E5-01C708BBC493}"/>
    <dgm:cxn modelId="{67C35E93-446C-4416-A87C-B1B7F7ADE2DC}" type="presParOf" srcId="{BE1D709F-8426-4CD6-B91E-B5566C2FC9D6}" destId="{A1743508-3CBA-4827-9A78-16420F60F8B8}" srcOrd="0" destOrd="0" presId="urn:microsoft.com/office/officeart/2005/8/layout/lProcess2#1"/>
    <dgm:cxn modelId="{F1A5DC28-CD37-44DD-AA1F-CE30290C2D3E}" type="presParOf" srcId="{A1743508-3CBA-4827-9A78-16420F60F8B8}" destId="{F146003F-8059-4D47-80D9-9DBB8BBD625E}" srcOrd="0" destOrd="0" presId="urn:microsoft.com/office/officeart/2005/8/layout/lProcess2#1"/>
    <dgm:cxn modelId="{E0B00C1F-3561-4839-BBAB-25E24C702301}" type="presParOf" srcId="{A1743508-3CBA-4827-9A78-16420F60F8B8}" destId="{D461F7BB-3B77-4F95-B46A-7FF08A71FE23}" srcOrd="1" destOrd="0" presId="urn:microsoft.com/office/officeart/2005/8/layout/lProcess2#1"/>
    <dgm:cxn modelId="{844F7991-F6A6-42C0-B787-6E433E2D36EA}" type="presParOf" srcId="{A1743508-3CBA-4827-9A78-16420F60F8B8}" destId="{75B23651-6A52-4ACD-987E-CF5BCA194692}" srcOrd="2" destOrd="0" presId="urn:microsoft.com/office/officeart/2005/8/layout/lProcess2#1"/>
    <dgm:cxn modelId="{ED60CE08-573D-4B84-AFAE-D3608624F95E}" type="presParOf" srcId="{75B23651-6A52-4ACD-987E-CF5BCA194692}" destId="{18763D12-E753-49D7-9979-D94FE53773BE}" srcOrd="0" destOrd="0" presId="urn:microsoft.com/office/officeart/2005/8/layout/lProcess2#1"/>
    <dgm:cxn modelId="{C4F48B39-E71E-42EA-A146-2E17B03FB6FC}" type="presParOf" srcId="{18763D12-E753-49D7-9979-D94FE53773BE}" destId="{74CFD51A-5E10-4179-ACD2-C4993AE893AE}" srcOrd="0" destOrd="0" presId="urn:microsoft.com/office/officeart/2005/8/layout/lProcess2#1"/>
    <dgm:cxn modelId="{108BC34B-270D-482A-8890-6A573294893C}" type="presParOf" srcId="{18763D12-E753-49D7-9979-D94FE53773BE}" destId="{292AB798-17E9-4D42-8BC8-E7DB7EFD92E5}" srcOrd="1" destOrd="0" presId="urn:microsoft.com/office/officeart/2005/8/layout/lProcess2#1"/>
    <dgm:cxn modelId="{4A5F932F-5299-45DE-AC84-3A7C6A5C067B}" type="presParOf" srcId="{18763D12-E753-49D7-9979-D94FE53773BE}" destId="{87270A9B-AA9D-4460-9C44-522AB853E0DF}" srcOrd="2" destOrd="0" presId="urn:microsoft.com/office/officeart/2005/8/layout/lProcess2#1"/>
    <dgm:cxn modelId="{43C968FB-A1C8-4E13-81C2-18F1E73942E7}" type="presParOf" srcId="{BE1D709F-8426-4CD6-B91E-B5566C2FC9D6}" destId="{7328D5C7-B989-43FA-896F-56EDD9481D31}" srcOrd="1" destOrd="0" presId="urn:microsoft.com/office/officeart/2005/8/layout/lProcess2#1"/>
    <dgm:cxn modelId="{CB24321B-75AC-4C79-82E7-33F266146869}" type="presParOf" srcId="{BE1D709F-8426-4CD6-B91E-B5566C2FC9D6}" destId="{A7808B54-FD86-4868-B875-DAE54FF64EDA}" srcOrd="2" destOrd="0" presId="urn:microsoft.com/office/officeart/2005/8/layout/lProcess2#1"/>
    <dgm:cxn modelId="{F170AC46-3418-414D-BDF1-62EFCC794187}" type="presParOf" srcId="{A7808B54-FD86-4868-B875-DAE54FF64EDA}" destId="{EBA1EFD1-9403-4F88-A908-BEEEB03E8DA4}" srcOrd="0" destOrd="0" presId="urn:microsoft.com/office/officeart/2005/8/layout/lProcess2#1"/>
    <dgm:cxn modelId="{9F8BCC6D-2E5E-49CF-B64C-D19403C2EC28}" type="presParOf" srcId="{A7808B54-FD86-4868-B875-DAE54FF64EDA}" destId="{265B3E78-4722-4066-BE9F-8D4390368572}" srcOrd="1" destOrd="0" presId="urn:microsoft.com/office/officeart/2005/8/layout/lProcess2#1"/>
    <dgm:cxn modelId="{E5459FC6-2BDD-4092-9CA4-E430203AC455}" type="presParOf" srcId="{A7808B54-FD86-4868-B875-DAE54FF64EDA}" destId="{0F5EFF47-9F0B-49AD-B424-ABDF2190395F}" srcOrd="2" destOrd="0" presId="urn:microsoft.com/office/officeart/2005/8/layout/lProcess2#1"/>
    <dgm:cxn modelId="{447159FD-822A-4CBF-B904-F113694B752C}" type="presParOf" srcId="{0F5EFF47-9F0B-49AD-B424-ABDF2190395F}" destId="{7860A91B-B42E-4005-97A1-85DBDEB9F7E7}" srcOrd="0" destOrd="0" presId="urn:microsoft.com/office/officeart/2005/8/layout/lProcess2#1"/>
    <dgm:cxn modelId="{03D1C0D8-B702-4870-8C2C-E82B2F66D436}" type="presParOf" srcId="{7860A91B-B42E-4005-97A1-85DBDEB9F7E7}" destId="{EDF72615-0715-4061-B359-9884AF0F7B16}" srcOrd="0" destOrd="0" presId="urn:microsoft.com/office/officeart/2005/8/layout/lProcess2#1"/>
    <dgm:cxn modelId="{DADCB724-ED50-4F29-A16A-CCDE9D95FFD0}" type="presParOf" srcId="{7860A91B-B42E-4005-97A1-85DBDEB9F7E7}" destId="{0DF367D6-0C3F-4E13-A163-DF5FFF139C52}" srcOrd="1" destOrd="0" presId="urn:microsoft.com/office/officeart/2005/8/layout/lProcess2#1"/>
    <dgm:cxn modelId="{03ACA790-AFD1-439F-87F6-8DF4A18290C2}" type="presParOf" srcId="{7860A91B-B42E-4005-97A1-85DBDEB9F7E7}" destId="{1A58FB3C-35FD-40DE-B927-EDCC1C9F1B16}" srcOrd="2" destOrd="0" presId="urn:microsoft.com/office/officeart/2005/8/layout/lProcess2#1"/>
    <dgm:cxn modelId="{7C00BC66-9AAC-4060-A4C2-6277D4517DF7}" type="presParOf" srcId="{7860A91B-B42E-4005-97A1-85DBDEB9F7E7}" destId="{FA1D1600-ACD4-42C0-A7BD-DC7478233835}" srcOrd="3" destOrd="0" presId="urn:microsoft.com/office/officeart/2005/8/layout/lProcess2#1"/>
    <dgm:cxn modelId="{F06DDFD4-9F95-4949-84DC-2B51237D216B}" type="presParOf" srcId="{7860A91B-B42E-4005-97A1-85DBDEB9F7E7}" destId="{7755B4AC-4A8F-4EF2-9DCD-6704CD311665}" srcOrd="4" destOrd="0" presId="urn:microsoft.com/office/officeart/2005/8/layout/lProcess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E11E206-3F6C-4535-B4C2-1852A1175E7D}" type="doc">
      <dgm:prSet loTypeId="urn:microsoft.com/office/officeart/2005/8/layout/lProcess2#1" loCatId="list" qsTypeId="urn:microsoft.com/office/officeart/2005/8/quickstyle/simple1#2" qsCatId="simple" csTypeId="urn:microsoft.com/office/officeart/2005/8/colors/accent1_2#2" csCatId="accent1" phldr="1"/>
      <dgm:spPr/>
      <dgm:t>
        <a:bodyPr/>
        <a:lstStyle/>
        <a:p>
          <a:endParaRPr lang="lt-LT"/>
        </a:p>
      </dgm:t>
    </dgm:pt>
    <dgm:pt modelId="{96F225B3-2268-4CB1-9A6D-DD3D78235A90}">
      <dgm:prSet/>
      <dgm:spPr/>
      <dgm:t>
        <a:bodyPr/>
        <a:lstStyle/>
        <a:p>
          <a:r>
            <a:rPr lang="lt-LT" dirty="0" smtClean="0">
              <a:ea typeface="+mn-ea"/>
              <a:cs typeface="+mn-cs"/>
            </a:rPr>
            <a:t>Kiek laisvas ugdytinis priimti sprendimus apie savo mokymąsi?</a:t>
          </a:r>
          <a:endParaRPr lang="lt-LT" dirty="0"/>
        </a:p>
      </dgm:t>
    </dgm:pt>
    <dgm:pt modelId="{BB73B217-FF8F-4C8F-8CD2-4750708F0382}" type="parTrans" cxnId="{667C7982-07DA-481C-9497-BB8D1BD54CE6}">
      <dgm:prSet/>
      <dgm:spPr/>
      <dgm:t>
        <a:bodyPr/>
        <a:lstStyle/>
        <a:p>
          <a:endParaRPr lang="lt-LT"/>
        </a:p>
      </dgm:t>
    </dgm:pt>
    <dgm:pt modelId="{F7D5E32B-2816-47FB-95E5-01C708BBC493}" type="sibTrans" cxnId="{667C7982-07DA-481C-9497-BB8D1BD54CE6}">
      <dgm:prSet/>
      <dgm:spPr/>
      <dgm:t>
        <a:bodyPr/>
        <a:lstStyle/>
        <a:p>
          <a:endParaRPr lang="lt-LT"/>
        </a:p>
      </dgm:t>
    </dgm:pt>
    <dgm:pt modelId="{73381DCD-C269-4E6D-9AFB-BECEE2749D18}">
      <dgm:prSet custT="1"/>
      <dgm:spPr/>
      <dgm:t>
        <a:bodyPr/>
        <a:lstStyle/>
        <a:p>
          <a:r>
            <a:rPr lang="lt-LT" sz="1400" b="1" dirty="0" smtClean="0">
              <a:ea typeface="+mn-ea"/>
              <a:cs typeface="+mn-cs"/>
            </a:rPr>
            <a:t>1 lygis –interaktyvi demonstracija. </a:t>
          </a:r>
        </a:p>
        <a:p>
          <a:r>
            <a:rPr lang="lt-LT" sz="1400" dirty="0" smtClean="0">
              <a:ea typeface="+mn-ea"/>
              <a:cs typeface="+mn-cs"/>
            </a:rPr>
            <a:t>Mokytojas pristato mokslinį eksperimentą, užduoda ugdytiniams klausimus, prašo paaiškinti ką matė.</a:t>
          </a:r>
          <a:endParaRPr lang="lt-LT" sz="1400" dirty="0"/>
        </a:p>
      </dgm:t>
    </dgm:pt>
    <dgm:pt modelId="{720D56F4-65FC-4CDA-8B3B-12DC7D227BE8}" type="parTrans" cxnId="{60D789E2-7A32-4437-8E2C-8B560B3784C0}">
      <dgm:prSet/>
      <dgm:spPr/>
      <dgm:t>
        <a:bodyPr/>
        <a:lstStyle/>
        <a:p>
          <a:endParaRPr lang="lt-LT"/>
        </a:p>
      </dgm:t>
    </dgm:pt>
    <dgm:pt modelId="{85349A43-5576-44C6-8D13-62F2BF5EFAFB}" type="sibTrans" cxnId="{60D789E2-7A32-4437-8E2C-8B560B3784C0}">
      <dgm:prSet/>
      <dgm:spPr/>
      <dgm:t>
        <a:bodyPr/>
        <a:lstStyle/>
        <a:p>
          <a:endParaRPr lang="lt-LT"/>
        </a:p>
      </dgm:t>
    </dgm:pt>
    <dgm:pt modelId="{4B2578D1-1315-46DD-B6BA-9146A0A1C441}">
      <dgm:prSet custT="1"/>
      <dgm:spPr/>
      <dgm:t>
        <a:bodyPr/>
        <a:lstStyle/>
        <a:p>
          <a:r>
            <a:rPr lang="lt-LT" sz="1400" b="1" dirty="0" smtClean="0">
              <a:ea typeface="+mn-ea"/>
              <a:cs typeface="+mn-cs"/>
            </a:rPr>
            <a:t>2 lygis – valdomas atradimas</a:t>
          </a:r>
          <a:r>
            <a:rPr lang="lt-LT" sz="1400" dirty="0" smtClean="0">
              <a:ea typeface="+mn-ea"/>
              <a:cs typeface="+mn-cs"/>
            </a:rPr>
            <a:t>.</a:t>
          </a:r>
        </a:p>
        <a:p>
          <a:r>
            <a:rPr lang="lt-LT" sz="1400" dirty="0" smtClean="0">
              <a:ea typeface="+mn-ea"/>
              <a:cs typeface="+mn-cs"/>
            </a:rPr>
            <a:t>Ugdytiniai atlieka mokytojo pristatytas užduotis pagal instrukcijas.</a:t>
          </a:r>
          <a:endParaRPr lang="lt-LT" sz="1400" dirty="0"/>
        </a:p>
      </dgm:t>
    </dgm:pt>
    <dgm:pt modelId="{A12853DA-1BCD-4E8B-AE78-EE8E162CF28F}" type="parTrans" cxnId="{B16CBB69-FDB7-4F16-97C4-B226DF2BFB7D}">
      <dgm:prSet/>
      <dgm:spPr/>
      <dgm:t>
        <a:bodyPr/>
        <a:lstStyle/>
        <a:p>
          <a:endParaRPr lang="lt-LT"/>
        </a:p>
      </dgm:t>
    </dgm:pt>
    <dgm:pt modelId="{9FC62461-0A64-433A-BAB6-E3B6FCE0DCFE}" type="sibTrans" cxnId="{B16CBB69-FDB7-4F16-97C4-B226DF2BFB7D}">
      <dgm:prSet/>
      <dgm:spPr/>
      <dgm:t>
        <a:bodyPr/>
        <a:lstStyle/>
        <a:p>
          <a:endParaRPr lang="lt-LT"/>
        </a:p>
      </dgm:t>
    </dgm:pt>
    <dgm:pt modelId="{9270810E-5EDA-493C-94A3-CD56D6BDC201}">
      <dgm:prSet/>
      <dgm:spPr/>
      <dgm:t>
        <a:bodyPr/>
        <a:lstStyle/>
        <a:p>
          <a:endParaRPr lang="lt-LT" dirty="0"/>
        </a:p>
      </dgm:t>
    </dgm:pt>
    <dgm:pt modelId="{8AFFD4DB-1827-4550-B581-D6836D1A7B41}" type="parTrans" cxnId="{304B3FEF-A04A-4EB6-B224-EBD06900C776}">
      <dgm:prSet/>
      <dgm:spPr/>
      <dgm:t>
        <a:bodyPr/>
        <a:lstStyle/>
        <a:p>
          <a:endParaRPr lang="lt-LT"/>
        </a:p>
      </dgm:t>
    </dgm:pt>
    <dgm:pt modelId="{C6C5529E-8F47-4FCC-A5E6-616381E60A8A}" type="sibTrans" cxnId="{304B3FEF-A04A-4EB6-B224-EBD06900C776}">
      <dgm:prSet/>
      <dgm:spPr/>
      <dgm:t>
        <a:bodyPr/>
        <a:lstStyle/>
        <a:p>
          <a:endParaRPr lang="lt-LT"/>
        </a:p>
      </dgm:t>
    </dgm:pt>
    <dgm:pt modelId="{6A69E878-6E4C-4840-B8F1-E395DA9854AF}">
      <dgm:prSet custT="1"/>
      <dgm:spPr/>
      <dgm:t>
        <a:bodyPr/>
        <a:lstStyle/>
        <a:p>
          <a:r>
            <a:rPr lang="lt-LT" sz="1400" b="1" dirty="0" smtClean="0">
              <a:ea typeface="+mn-ea"/>
              <a:cs typeface="+mn-cs"/>
            </a:rPr>
            <a:t>3 lygis – valdomas tyrinėjimas.</a:t>
          </a:r>
        </a:p>
        <a:p>
          <a:r>
            <a:rPr lang="lt-LT" sz="1400" dirty="0" smtClean="0">
              <a:ea typeface="+mn-ea"/>
              <a:cs typeface="+mn-cs"/>
            </a:rPr>
            <a:t>Ugdytiniai atlieka mokytojo nurodytas užduotis su aiškiu tikslu, bet ne konkrečių instrukcijų.</a:t>
          </a:r>
          <a:endParaRPr lang="lt-LT" sz="1400" dirty="0"/>
        </a:p>
      </dgm:t>
    </dgm:pt>
    <dgm:pt modelId="{E57BA40C-1429-48A7-B536-012502266669}" type="parTrans" cxnId="{606D715F-4BB7-40D4-B96D-3A1EE6FD1F64}">
      <dgm:prSet/>
      <dgm:spPr/>
      <dgm:t>
        <a:bodyPr/>
        <a:lstStyle/>
        <a:p>
          <a:endParaRPr lang="lt-LT"/>
        </a:p>
      </dgm:t>
    </dgm:pt>
    <dgm:pt modelId="{29EBC539-22E0-4AC6-97FB-361BDF867572}" type="sibTrans" cxnId="{606D715F-4BB7-40D4-B96D-3A1EE6FD1F64}">
      <dgm:prSet/>
      <dgm:spPr/>
      <dgm:t>
        <a:bodyPr/>
        <a:lstStyle/>
        <a:p>
          <a:endParaRPr lang="lt-LT"/>
        </a:p>
      </dgm:t>
    </dgm:pt>
    <dgm:pt modelId="{2C08368D-FB80-4EA7-8460-B8157F8B01AE}">
      <dgm:prSet custT="1"/>
      <dgm:spPr/>
      <dgm:t>
        <a:bodyPr/>
        <a:lstStyle/>
        <a:p>
          <a:r>
            <a:rPr lang="lt-LT" sz="1400" b="1" dirty="0" smtClean="0">
              <a:ea typeface="+mn-ea"/>
              <a:cs typeface="+mn-cs"/>
            </a:rPr>
            <a:t>4 lygis – apribotas tyrinėjimas.</a:t>
          </a:r>
        </a:p>
        <a:p>
          <a:r>
            <a:rPr lang="lt-LT" sz="1400" dirty="0" smtClean="0">
              <a:ea typeface="+mn-ea"/>
              <a:cs typeface="+mn-cs"/>
            </a:rPr>
            <a:t>Ugdytiniai planuoja ir atlieka užduotis, nurodytas mokytojo su maža mokytojo pagalba.</a:t>
          </a:r>
          <a:endParaRPr lang="lt-LT" sz="1400" dirty="0"/>
        </a:p>
      </dgm:t>
    </dgm:pt>
    <dgm:pt modelId="{9FED48B3-4081-4565-892A-3A0DF75280B0}" type="parTrans" cxnId="{721322EB-807E-418B-9392-0E739F95722C}">
      <dgm:prSet/>
      <dgm:spPr/>
      <dgm:t>
        <a:bodyPr/>
        <a:lstStyle/>
        <a:p>
          <a:endParaRPr lang="lt-LT"/>
        </a:p>
      </dgm:t>
    </dgm:pt>
    <dgm:pt modelId="{8E534DFF-819C-4F4F-BEB9-05B3D9979EAB}" type="sibTrans" cxnId="{721322EB-807E-418B-9392-0E739F95722C}">
      <dgm:prSet/>
      <dgm:spPr/>
      <dgm:t>
        <a:bodyPr/>
        <a:lstStyle/>
        <a:p>
          <a:endParaRPr lang="lt-LT"/>
        </a:p>
      </dgm:t>
    </dgm:pt>
    <dgm:pt modelId="{5AF0176C-8F9A-4E8D-8D39-3FD43F45BE00}">
      <dgm:prSet custT="1"/>
      <dgm:spPr/>
      <dgm:t>
        <a:bodyPr/>
        <a:lstStyle/>
        <a:p>
          <a:r>
            <a:rPr lang="lt-LT" sz="1400" b="1" dirty="0" smtClean="0">
              <a:ea typeface="+mn-ea"/>
              <a:cs typeface="+mn-cs"/>
            </a:rPr>
            <a:t>5 lygis – laisvas tyrinėjimas.</a:t>
          </a:r>
        </a:p>
        <a:p>
          <a:r>
            <a:rPr lang="lt-LT" sz="1200" b="1" dirty="0" smtClean="0">
              <a:ea typeface="+mn-ea"/>
              <a:cs typeface="+mn-cs"/>
            </a:rPr>
            <a:t>Ugdytiniai patys išsikelia tyrimo klausimus, planuoja tyrimą, pasirenka ir pasiruošia įrankius.</a:t>
          </a:r>
          <a:endParaRPr lang="lt-LT" sz="1200" b="1" dirty="0">
            <a:ea typeface="+mn-ea"/>
            <a:cs typeface="+mn-cs"/>
          </a:endParaRPr>
        </a:p>
      </dgm:t>
    </dgm:pt>
    <dgm:pt modelId="{D76D0D31-B95C-40F3-B09A-0AD9ECC2545C}" type="parTrans" cxnId="{18831958-5A1C-4F7A-8B9A-E126A044E2CE}">
      <dgm:prSet/>
      <dgm:spPr/>
      <dgm:t>
        <a:bodyPr/>
        <a:lstStyle/>
        <a:p>
          <a:endParaRPr lang="lt-LT"/>
        </a:p>
      </dgm:t>
    </dgm:pt>
    <dgm:pt modelId="{67008235-A7EA-41CE-AB48-C041D3044AE9}" type="sibTrans" cxnId="{18831958-5A1C-4F7A-8B9A-E126A044E2CE}">
      <dgm:prSet/>
      <dgm:spPr/>
      <dgm:t>
        <a:bodyPr/>
        <a:lstStyle/>
        <a:p>
          <a:endParaRPr lang="lt-LT"/>
        </a:p>
      </dgm:t>
    </dgm:pt>
    <dgm:pt modelId="{BE1D709F-8426-4CD6-B91E-B5566C2FC9D6}" type="pres">
      <dgm:prSet presAssocID="{1E11E206-3F6C-4535-B4C2-1852A1175E7D}" presName="theList" presStyleCnt="0">
        <dgm:presLayoutVars>
          <dgm:dir/>
          <dgm:animLvl val="lvl"/>
          <dgm:resizeHandles val="exact"/>
        </dgm:presLayoutVars>
      </dgm:prSet>
      <dgm:spPr/>
      <dgm:t>
        <a:bodyPr/>
        <a:lstStyle/>
        <a:p>
          <a:endParaRPr lang="fr-FR"/>
        </a:p>
      </dgm:t>
    </dgm:pt>
    <dgm:pt modelId="{A1743508-3CBA-4827-9A78-16420F60F8B8}" type="pres">
      <dgm:prSet presAssocID="{96F225B3-2268-4CB1-9A6D-DD3D78235A90}" presName="compNode" presStyleCnt="0"/>
      <dgm:spPr/>
    </dgm:pt>
    <dgm:pt modelId="{F146003F-8059-4D47-80D9-9DBB8BBD625E}" type="pres">
      <dgm:prSet presAssocID="{96F225B3-2268-4CB1-9A6D-DD3D78235A90}" presName="aNode" presStyleLbl="bgShp" presStyleIdx="0" presStyleCnt="2"/>
      <dgm:spPr/>
      <dgm:t>
        <a:bodyPr/>
        <a:lstStyle/>
        <a:p>
          <a:endParaRPr lang="fr-FR"/>
        </a:p>
      </dgm:t>
    </dgm:pt>
    <dgm:pt modelId="{D461F7BB-3B77-4F95-B46A-7FF08A71FE23}" type="pres">
      <dgm:prSet presAssocID="{96F225B3-2268-4CB1-9A6D-DD3D78235A90}" presName="textNode" presStyleLbl="bgShp" presStyleIdx="0" presStyleCnt="2"/>
      <dgm:spPr/>
      <dgm:t>
        <a:bodyPr/>
        <a:lstStyle/>
        <a:p>
          <a:endParaRPr lang="fr-FR"/>
        </a:p>
      </dgm:t>
    </dgm:pt>
    <dgm:pt modelId="{75B23651-6A52-4ACD-987E-CF5BCA194692}" type="pres">
      <dgm:prSet presAssocID="{96F225B3-2268-4CB1-9A6D-DD3D78235A90}" presName="compChildNode" presStyleCnt="0"/>
      <dgm:spPr/>
    </dgm:pt>
    <dgm:pt modelId="{18763D12-E753-49D7-9979-D94FE53773BE}" type="pres">
      <dgm:prSet presAssocID="{96F225B3-2268-4CB1-9A6D-DD3D78235A90}" presName="theInnerList" presStyleCnt="0"/>
      <dgm:spPr/>
    </dgm:pt>
    <dgm:pt modelId="{74CFD51A-5E10-4179-ACD2-C4993AE893AE}" type="pres">
      <dgm:prSet presAssocID="{73381DCD-C269-4E6D-9AFB-BECEE2749D18}" presName="childNode" presStyleLbl="node1" presStyleIdx="0" presStyleCnt="5">
        <dgm:presLayoutVars>
          <dgm:bulletEnabled val="1"/>
        </dgm:presLayoutVars>
      </dgm:prSet>
      <dgm:spPr/>
      <dgm:t>
        <a:bodyPr/>
        <a:lstStyle/>
        <a:p>
          <a:endParaRPr lang="fr-FR"/>
        </a:p>
      </dgm:t>
    </dgm:pt>
    <dgm:pt modelId="{292AB798-17E9-4D42-8BC8-E7DB7EFD92E5}" type="pres">
      <dgm:prSet presAssocID="{73381DCD-C269-4E6D-9AFB-BECEE2749D18}" presName="aSpace2" presStyleCnt="0"/>
      <dgm:spPr/>
    </dgm:pt>
    <dgm:pt modelId="{87270A9B-AA9D-4460-9C44-522AB853E0DF}" type="pres">
      <dgm:prSet presAssocID="{4B2578D1-1315-46DD-B6BA-9146A0A1C441}" presName="childNode" presStyleLbl="node1" presStyleIdx="1" presStyleCnt="5">
        <dgm:presLayoutVars>
          <dgm:bulletEnabled val="1"/>
        </dgm:presLayoutVars>
      </dgm:prSet>
      <dgm:spPr/>
      <dgm:t>
        <a:bodyPr/>
        <a:lstStyle/>
        <a:p>
          <a:endParaRPr lang="fr-FR"/>
        </a:p>
      </dgm:t>
    </dgm:pt>
    <dgm:pt modelId="{7328D5C7-B989-43FA-896F-56EDD9481D31}" type="pres">
      <dgm:prSet presAssocID="{96F225B3-2268-4CB1-9A6D-DD3D78235A90}" presName="aSpace" presStyleCnt="0"/>
      <dgm:spPr/>
    </dgm:pt>
    <dgm:pt modelId="{A7808B54-FD86-4868-B875-DAE54FF64EDA}" type="pres">
      <dgm:prSet presAssocID="{9270810E-5EDA-493C-94A3-CD56D6BDC201}" presName="compNode" presStyleCnt="0"/>
      <dgm:spPr/>
    </dgm:pt>
    <dgm:pt modelId="{EBA1EFD1-9403-4F88-A908-BEEEB03E8DA4}" type="pres">
      <dgm:prSet presAssocID="{9270810E-5EDA-493C-94A3-CD56D6BDC201}" presName="aNode" presStyleLbl="bgShp" presStyleIdx="1" presStyleCnt="2"/>
      <dgm:spPr/>
      <dgm:t>
        <a:bodyPr/>
        <a:lstStyle/>
        <a:p>
          <a:endParaRPr lang="fr-FR"/>
        </a:p>
      </dgm:t>
    </dgm:pt>
    <dgm:pt modelId="{265B3E78-4722-4066-BE9F-8D4390368572}" type="pres">
      <dgm:prSet presAssocID="{9270810E-5EDA-493C-94A3-CD56D6BDC201}" presName="textNode" presStyleLbl="bgShp" presStyleIdx="1" presStyleCnt="2"/>
      <dgm:spPr/>
      <dgm:t>
        <a:bodyPr/>
        <a:lstStyle/>
        <a:p>
          <a:endParaRPr lang="fr-FR"/>
        </a:p>
      </dgm:t>
    </dgm:pt>
    <dgm:pt modelId="{0F5EFF47-9F0B-49AD-B424-ABDF2190395F}" type="pres">
      <dgm:prSet presAssocID="{9270810E-5EDA-493C-94A3-CD56D6BDC201}" presName="compChildNode" presStyleCnt="0"/>
      <dgm:spPr/>
    </dgm:pt>
    <dgm:pt modelId="{7860A91B-B42E-4005-97A1-85DBDEB9F7E7}" type="pres">
      <dgm:prSet presAssocID="{9270810E-5EDA-493C-94A3-CD56D6BDC201}" presName="theInnerList" presStyleCnt="0"/>
      <dgm:spPr/>
    </dgm:pt>
    <dgm:pt modelId="{EDF72615-0715-4061-B359-9884AF0F7B16}" type="pres">
      <dgm:prSet presAssocID="{6A69E878-6E4C-4840-B8F1-E395DA9854AF}" presName="childNode" presStyleLbl="node1" presStyleIdx="2" presStyleCnt="5">
        <dgm:presLayoutVars>
          <dgm:bulletEnabled val="1"/>
        </dgm:presLayoutVars>
      </dgm:prSet>
      <dgm:spPr/>
      <dgm:t>
        <a:bodyPr/>
        <a:lstStyle/>
        <a:p>
          <a:endParaRPr lang="fr-FR"/>
        </a:p>
      </dgm:t>
    </dgm:pt>
    <dgm:pt modelId="{0DF367D6-0C3F-4E13-A163-DF5FFF139C52}" type="pres">
      <dgm:prSet presAssocID="{6A69E878-6E4C-4840-B8F1-E395DA9854AF}" presName="aSpace2" presStyleCnt="0"/>
      <dgm:spPr/>
    </dgm:pt>
    <dgm:pt modelId="{1A58FB3C-35FD-40DE-B927-EDCC1C9F1B16}" type="pres">
      <dgm:prSet presAssocID="{2C08368D-FB80-4EA7-8460-B8157F8B01AE}" presName="childNode" presStyleLbl="node1" presStyleIdx="3" presStyleCnt="5">
        <dgm:presLayoutVars>
          <dgm:bulletEnabled val="1"/>
        </dgm:presLayoutVars>
      </dgm:prSet>
      <dgm:spPr/>
      <dgm:t>
        <a:bodyPr/>
        <a:lstStyle/>
        <a:p>
          <a:endParaRPr lang="fr-FR"/>
        </a:p>
      </dgm:t>
    </dgm:pt>
    <dgm:pt modelId="{FA1D1600-ACD4-42C0-A7BD-DC7478233835}" type="pres">
      <dgm:prSet presAssocID="{2C08368D-FB80-4EA7-8460-B8157F8B01AE}" presName="aSpace2" presStyleCnt="0"/>
      <dgm:spPr/>
    </dgm:pt>
    <dgm:pt modelId="{7755B4AC-4A8F-4EF2-9DCD-6704CD311665}" type="pres">
      <dgm:prSet presAssocID="{5AF0176C-8F9A-4E8D-8D39-3FD43F45BE00}" presName="childNode" presStyleLbl="node1" presStyleIdx="4" presStyleCnt="5">
        <dgm:presLayoutVars>
          <dgm:bulletEnabled val="1"/>
        </dgm:presLayoutVars>
      </dgm:prSet>
      <dgm:spPr/>
      <dgm:t>
        <a:bodyPr/>
        <a:lstStyle/>
        <a:p>
          <a:endParaRPr lang="fr-FR"/>
        </a:p>
      </dgm:t>
    </dgm:pt>
  </dgm:ptLst>
  <dgm:cxnLst>
    <dgm:cxn modelId="{D12A8487-6D53-49D6-AF08-9A2D96A04643}" type="presOf" srcId="{96F225B3-2268-4CB1-9A6D-DD3D78235A90}" destId="{D461F7BB-3B77-4F95-B46A-7FF08A71FE23}" srcOrd="1" destOrd="0" presId="urn:microsoft.com/office/officeart/2005/8/layout/lProcess2#1"/>
    <dgm:cxn modelId="{60D789E2-7A32-4437-8E2C-8B560B3784C0}" srcId="{96F225B3-2268-4CB1-9A6D-DD3D78235A90}" destId="{73381DCD-C269-4E6D-9AFB-BECEE2749D18}" srcOrd="0" destOrd="0" parTransId="{720D56F4-65FC-4CDA-8B3B-12DC7D227BE8}" sibTransId="{85349A43-5576-44C6-8D13-62F2BF5EFAFB}"/>
    <dgm:cxn modelId="{606D715F-4BB7-40D4-B96D-3A1EE6FD1F64}" srcId="{9270810E-5EDA-493C-94A3-CD56D6BDC201}" destId="{6A69E878-6E4C-4840-B8F1-E395DA9854AF}" srcOrd="0" destOrd="0" parTransId="{E57BA40C-1429-48A7-B536-012502266669}" sibTransId="{29EBC539-22E0-4AC6-97FB-361BDF867572}"/>
    <dgm:cxn modelId="{B884E14B-F728-4D29-B937-F14B49407DDE}" type="presOf" srcId="{1E11E206-3F6C-4535-B4C2-1852A1175E7D}" destId="{BE1D709F-8426-4CD6-B91E-B5566C2FC9D6}" srcOrd="0" destOrd="0" presId="urn:microsoft.com/office/officeart/2005/8/layout/lProcess2#1"/>
    <dgm:cxn modelId="{721322EB-807E-418B-9392-0E739F95722C}" srcId="{9270810E-5EDA-493C-94A3-CD56D6BDC201}" destId="{2C08368D-FB80-4EA7-8460-B8157F8B01AE}" srcOrd="1" destOrd="0" parTransId="{9FED48B3-4081-4565-892A-3A0DF75280B0}" sibTransId="{8E534DFF-819C-4F4F-BEB9-05B3D9979EAB}"/>
    <dgm:cxn modelId="{5CE4F4F6-1350-4D0E-9A97-3C47B22EA6C5}" type="presOf" srcId="{5AF0176C-8F9A-4E8D-8D39-3FD43F45BE00}" destId="{7755B4AC-4A8F-4EF2-9DCD-6704CD311665}" srcOrd="0" destOrd="0" presId="urn:microsoft.com/office/officeart/2005/8/layout/lProcess2#1"/>
    <dgm:cxn modelId="{18831958-5A1C-4F7A-8B9A-E126A044E2CE}" srcId="{9270810E-5EDA-493C-94A3-CD56D6BDC201}" destId="{5AF0176C-8F9A-4E8D-8D39-3FD43F45BE00}" srcOrd="2" destOrd="0" parTransId="{D76D0D31-B95C-40F3-B09A-0AD9ECC2545C}" sibTransId="{67008235-A7EA-41CE-AB48-C041D3044AE9}"/>
    <dgm:cxn modelId="{F7920BC1-397C-4E5D-A0E4-3DFC771D95CE}" type="presOf" srcId="{9270810E-5EDA-493C-94A3-CD56D6BDC201}" destId="{EBA1EFD1-9403-4F88-A908-BEEEB03E8DA4}" srcOrd="0" destOrd="0" presId="urn:microsoft.com/office/officeart/2005/8/layout/lProcess2#1"/>
    <dgm:cxn modelId="{304B3FEF-A04A-4EB6-B224-EBD06900C776}" srcId="{1E11E206-3F6C-4535-B4C2-1852A1175E7D}" destId="{9270810E-5EDA-493C-94A3-CD56D6BDC201}" srcOrd="1" destOrd="0" parTransId="{8AFFD4DB-1827-4550-B581-D6836D1A7B41}" sibTransId="{C6C5529E-8F47-4FCC-A5E6-616381E60A8A}"/>
    <dgm:cxn modelId="{C643BEDE-E799-447F-8FB9-FE7C604C88DB}" type="presOf" srcId="{6A69E878-6E4C-4840-B8F1-E395DA9854AF}" destId="{EDF72615-0715-4061-B359-9884AF0F7B16}" srcOrd="0" destOrd="0" presId="urn:microsoft.com/office/officeart/2005/8/layout/lProcess2#1"/>
    <dgm:cxn modelId="{2EBA0B17-71CD-4BE1-8C60-C50B21D05C7D}" type="presOf" srcId="{73381DCD-C269-4E6D-9AFB-BECEE2749D18}" destId="{74CFD51A-5E10-4179-ACD2-C4993AE893AE}" srcOrd="0" destOrd="0" presId="urn:microsoft.com/office/officeart/2005/8/layout/lProcess2#1"/>
    <dgm:cxn modelId="{D11FFF72-8E0B-4F1B-A408-96F926676FCF}" type="presOf" srcId="{4B2578D1-1315-46DD-B6BA-9146A0A1C441}" destId="{87270A9B-AA9D-4460-9C44-522AB853E0DF}" srcOrd="0" destOrd="0" presId="urn:microsoft.com/office/officeart/2005/8/layout/lProcess2#1"/>
    <dgm:cxn modelId="{BBC0BF9B-8E85-48A2-AABE-505D727A89E5}" type="presOf" srcId="{2C08368D-FB80-4EA7-8460-B8157F8B01AE}" destId="{1A58FB3C-35FD-40DE-B927-EDCC1C9F1B16}" srcOrd="0" destOrd="0" presId="urn:microsoft.com/office/officeart/2005/8/layout/lProcess2#1"/>
    <dgm:cxn modelId="{8388F2A5-A47B-47A1-A97E-4812F0E07C33}" type="presOf" srcId="{96F225B3-2268-4CB1-9A6D-DD3D78235A90}" destId="{F146003F-8059-4D47-80D9-9DBB8BBD625E}" srcOrd="0" destOrd="0" presId="urn:microsoft.com/office/officeart/2005/8/layout/lProcess2#1"/>
    <dgm:cxn modelId="{B16CBB69-FDB7-4F16-97C4-B226DF2BFB7D}" srcId="{96F225B3-2268-4CB1-9A6D-DD3D78235A90}" destId="{4B2578D1-1315-46DD-B6BA-9146A0A1C441}" srcOrd="1" destOrd="0" parTransId="{A12853DA-1BCD-4E8B-AE78-EE8E162CF28F}" sibTransId="{9FC62461-0A64-433A-BAB6-E3B6FCE0DCFE}"/>
    <dgm:cxn modelId="{E6E56457-3C4C-4A8D-99A6-08EDF3D0161A}" type="presOf" srcId="{9270810E-5EDA-493C-94A3-CD56D6BDC201}" destId="{265B3E78-4722-4066-BE9F-8D4390368572}" srcOrd="1" destOrd="0" presId="urn:microsoft.com/office/officeart/2005/8/layout/lProcess2#1"/>
    <dgm:cxn modelId="{667C7982-07DA-481C-9497-BB8D1BD54CE6}" srcId="{1E11E206-3F6C-4535-B4C2-1852A1175E7D}" destId="{96F225B3-2268-4CB1-9A6D-DD3D78235A90}" srcOrd="0" destOrd="0" parTransId="{BB73B217-FF8F-4C8F-8CD2-4750708F0382}" sibTransId="{F7D5E32B-2816-47FB-95E5-01C708BBC493}"/>
    <dgm:cxn modelId="{D0F5693F-B033-46E6-9EB4-7DAE8C2F655F}" type="presParOf" srcId="{BE1D709F-8426-4CD6-B91E-B5566C2FC9D6}" destId="{A1743508-3CBA-4827-9A78-16420F60F8B8}" srcOrd="0" destOrd="0" presId="urn:microsoft.com/office/officeart/2005/8/layout/lProcess2#1"/>
    <dgm:cxn modelId="{55F9D7FB-3892-4060-A7B2-B874EF35842F}" type="presParOf" srcId="{A1743508-3CBA-4827-9A78-16420F60F8B8}" destId="{F146003F-8059-4D47-80D9-9DBB8BBD625E}" srcOrd="0" destOrd="0" presId="urn:microsoft.com/office/officeart/2005/8/layout/lProcess2#1"/>
    <dgm:cxn modelId="{C21321FD-94EB-4006-A5B4-48C8375B37B7}" type="presParOf" srcId="{A1743508-3CBA-4827-9A78-16420F60F8B8}" destId="{D461F7BB-3B77-4F95-B46A-7FF08A71FE23}" srcOrd="1" destOrd="0" presId="urn:microsoft.com/office/officeart/2005/8/layout/lProcess2#1"/>
    <dgm:cxn modelId="{2E898BBF-F6B7-4E08-A5CD-E7E83344C608}" type="presParOf" srcId="{A1743508-3CBA-4827-9A78-16420F60F8B8}" destId="{75B23651-6A52-4ACD-987E-CF5BCA194692}" srcOrd="2" destOrd="0" presId="urn:microsoft.com/office/officeart/2005/8/layout/lProcess2#1"/>
    <dgm:cxn modelId="{43CCDA88-1D50-40BF-B730-1B6CE852E12F}" type="presParOf" srcId="{75B23651-6A52-4ACD-987E-CF5BCA194692}" destId="{18763D12-E753-49D7-9979-D94FE53773BE}" srcOrd="0" destOrd="0" presId="urn:microsoft.com/office/officeart/2005/8/layout/lProcess2#1"/>
    <dgm:cxn modelId="{5745EE40-A708-405B-BB1F-8F5EBFEEEBC9}" type="presParOf" srcId="{18763D12-E753-49D7-9979-D94FE53773BE}" destId="{74CFD51A-5E10-4179-ACD2-C4993AE893AE}" srcOrd="0" destOrd="0" presId="urn:microsoft.com/office/officeart/2005/8/layout/lProcess2#1"/>
    <dgm:cxn modelId="{D5BBF034-AAEA-4173-A18E-0DD7291DCE80}" type="presParOf" srcId="{18763D12-E753-49D7-9979-D94FE53773BE}" destId="{292AB798-17E9-4D42-8BC8-E7DB7EFD92E5}" srcOrd="1" destOrd="0" presId="urn:microsoft.com/office/officeart/2005/8/layout/lProcess2#1"/>
    <dgm:cxn modelId="{8761AC41-5032-402A-8D29-6BCE6F528049}" type="presParOf" srcId="{18763D12-E753-49D7-9979-D94FE53773BE}" destId="{87270A9B-AA9D-4460-9C44-522AB853E0DF}" srcOrd="2" destOrd="0" presId="urn:microsoft.com/office/officeart/2005/8/layout/lProcess2#1"/>
    <dgm:cxn modelId="{D1D018DD-0CE4-4ABB-8A9F-172984AA8961}" type="presParOf" srcId="{BE1D709F-8426-4CD6-B91E-B5566C2FC9D6}" destId="{7328D5C7-B989-43FA-896F-56EDD9481D31}" srcOrd="1" destOrd="0" presId="urn:microsoft.com/office/officeart/2005/8/layout/lProcess2#1"/>
    <dgm:cxn modelId="{B5433351-C38A-481B-93F5-C16F3C3D7CBC}" type="presParOf" srcId="{BE1D709F-8426-4CD6-B91E-B5566C2FC9D6}" destId="{A7808B54-FD86-4868-B875-DAE54FF64EDA}" srcOrd="2" destOrd="0" presId="urn:microsoft.com/office/officeart/2005/8/layout/lProcess2#1"/>
    <dgm:cxn modelId="{7B7C2B2B-300C-4194-86E8-9FE67377A20C}" type="presParOf" srcId="{A7808B54-FD86-4868-B875-DAE54FF64EDA}" destId="{EBA1EFD1-9403-4F88-A908-BEEEB03E8DA4}" srcOrd="0" destOrd="0" presId="urn:microsoft.com/office/officeart/2005/8/layout/lProcess2#1"/>
    <dgm:cxn modelId="{11D54789-D1E4-42B6-A714-F683A5B4246C}" type="presParOf" srcId="{A7808B54-FD86-4868-B875-DAE54FF64EDA}" destId="{265B3E78-4722-4066-BE9F-8D4390368572}" srcOrd="1" destOrd="0" presId="urn:microsoft.com/office/officeart/2005/8/layout/lProcess2#1"/>
    <dgm:cxn modelId="{AA4D35F5-C865-4DF8-8190-95206A2B15F6}" type="presParOf" srcId="{A7808B54-FD86-4868-B875-DAE54FF64EDA}" destId="{0F5EFF47-9F0B-49AD-B424-ABDF2190395F}" srcOrd="2" destOrd="0" presId="urn:microsoft.com/office/officeart/2005/8/layout/lProcess2#1"/>
    <dgm:cxn modelId="{7636632A-C448-4E92-8550-1F345A85D17B}" type="presParOf" srcId="{0F5EFF47-9F0B-49AD-B424-ABDF2190395F}" destId="{7860A91B-B42E-4005-97A1-85DBDEB9F7E7}" srcOrd="0" destOrd="0" presId="urn:microsoft.com/office/officeart/2005/8/layout/lProcess2#1"/>
    <dgm:cxn modelId="{07F25AA1-382A-4D1B-8D48-449D3B6A7B89}" type="presParOf" srcId="{7860A91B-B42E-4005-97A1-85DBDEB9F7E7}" destId="{EDF72615-0715-4061-B359-9884AF0F7B16}" srcOrd="0" destOrd="0" presId="urn:microsoft.com/office/officeart/2005/8/layout/lProcess2#1"/>
    <dgm:cxn modelId="{2137D349-555D-4E5D-8912-8741C255D72B}" type="presParOf" srcId="{7860A91B-B42E-4005-97A1-85DBDEB9F7E7}" destId="{0DF367D6-0C3F-4E13-A163-DF5FFF139C52}" srcOrd="1" destOrd="0" presId="urn:microsoft.com/office/officeart/2005/8/layout/lProcess2#1"/>
    <dgm:cxn modelId="{64D4F17A-A199-43A4-8A56-004F184384AA}" type="presParOf" srcId="{7860A91B-B42E-4005-97A1-85DBDEB9F7E7}" destId="{1A58FB3C-35FD-40DE-B927-EDCC1C9F1B16}" srcOrd="2" destOrd="0" presId="urn:microsoft.com/office/officeart/2005/8/layout/lProcess2#1"/>
    <dgm:cxn modelId="{5AF1B275-2FAA-4744-859E-BD91B54534C9}" type="presParOf" srcId="{7860A91B-B42E-4005-97A1-85DBDEB9F7E7}" destId="{FA1D1600-ACD4-42C0-A7BD-DC7478233835}" srcOrd="3" destOrd="0" presId="urn:microsoft.com/office/officeart/2005/8/layout/lProcess2#1"/>
    <dgm:cxn modelId="{00FB7922-E50A-49D3-90AC-327C5531505E}" type="presParOf" srcId="{7860A91B-B42E-4005-97A1-85DBDEB9F7E7}" destId="{7755B4AC-4A8F-4EF2-9DCD-6704CD311665}" srcOrd="4" destOrd="0" presId="urn:microsoft.com/office/officeart/2005/8/layout/lProcess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7B4D503-0B80-4460-922F-678D7B3B9A0D}" type="doc">
      <dgm:prSet loTypeId="urn:microsoft.com/office/officeart/2005/8/layout/list1#1" loCatId="list" qsTypeId="urn:microsoft.com/office/officeart/2005/8/quickstyle/simple1#3" qsCatId="simple" csTypeId="urn:microsoft.com/office/officeart/2005/8/colors/accent1_2#3" csCatId="accent1" phldr="1"/>
      <dgm:spPr/>
      <dgm:t>
        <a:bodyPr/>
        <a:lstStyle/>
        <a:p>
          <a:endParaRPr lang="lt-LT"/>
        </a:p>
      </dgm:t>
    </dgm:pt>
    <dgm:pt modelId="{6803AE33-8C4D-49FF-A701-3AEB5FFD114C}">
      <dgm:prSet/>
      <dgm:spPr/>
      <dgm:t>
        <a:bodyPr/>
        <a:lstStyle/>
        <a:p>
          <a:r>
            <a:rPr lang="lt-LT" dirty="0" smtClean="0">
              <a:ea typeface="+mn-ea"/>
              <a:cs typeface="+mn-cs"/>
            </a:rPr>
            <a:t>Tikslas pagal (SMART)</a:t>
          </a:r>
          <a:endParaRPr lang="lt-LT" dirty="0"/>
        </a:p>
      </dgm:t>
    </dgm:pt>
    <dgm:pt modelId="{71CB2A66-749B-4C8F-9BAC-3469E95A323C}" type="parTrans" cxnId="{B3A9A309-4955-47E0-A62F-54101AE9EF22}">
      <dgm:prSet/>
      <dgm:spPr/>
      <dgm:t>
        <a:bodyPr/>
        <a:lstStyle/>
        <a:p>
          <a:endParaRPr lang="lt-LT"/>
        </a:p>
      </dgm:t>
    </dgm:pt>
    <dgm:pt modelId="{0BE976F9-0D26-497C-8000-721D61B1AB27}" type="sibTrans" cxnId="{B3A9A309-4955-47E0-A62F-54101AE9EF22}">
      <dgm:prSet/>
      <dgm:spPr/>
      <dgm:t>
        <a:bodyPr/>
        <a:lstStyle/>
        <a:p>
          <a:endParaRPr lang="lt-LT"/>
        </a:p>
      </dgm:t>
    </dgm:pt>
    <dgm:pt modelId="{17DD9A22-3560-4887-9CD0-4328EC1893F2}">
      <dgm:prSet/>
      <dgm:spPr/>
      <dgm:t>
        <a:bodyPr/>
        <a:lstStyle/>
        <a:p>
          <a:r>
            <a:rPr lang="lt-LT" dirty="0" smtClean="0">
              <a:ea typeface="+mn-ea"/>
              <a:cs typeface="+mn-cs"/>
            </a:rPr>
            <a:t>S-tikslus</a:t>
          </a:r>
          <a:endParaRPr lang="lt-LT" dirty="0"/>
        </a:p>
      </dgm:t>
    </dgm:pt>
    <dgm:pt modelId="{6CDBEF9D-8BB3-417C-B64A-90A621C2D4D1}" type="parTrans" cxnId="{F3F11361-EABA-447A-BD1F-C1C7849D2FC0}">
      <dgm:prSet/>
      <dgm:spPr/>
      <dgm:t>
        <a:bodyPr/>
        <a:lstStyle/>
        <a:p>
          <a:endParaRPr lang="lt-LT"/>
        </a:p>
      </dgm:t>
    </dgm:pt>
    <dgm:pt modelId="{68E9A712-056F-47F4-B65E-C6230D7C168B}" type="sibTrans" cxnId="{F3F11361-EABA-447A-BD1F-C1C7849D2FC0}">
      <dgm:prSet/>
      <dgm:spPr/>
      <dgm:t>
        <a:bodyPr/>
        <a:lstStyle/>
        <a:p>
          <a:endParaRPr lang="lt-LT"/>
        </a:p>
      </dgm:t>
    </dgm:pt>
    <dgm:pt modelId="{21E99324-078C-4308-B67B-F30AFE4A54BE}">
      <dgm:prSet/>
      <dgm:spPr/>
      <dgm:t>
        <a:bodyPr/>
        <a:lstStyle/>
        <a:p>
          <a:r>
            <a:rPr lang="lt-LT" dirty="0" smtClean="0">
              <a:ea typeface="+mn-ea"/>
              <a:cs typeface="+mn-cs"/>
            </a:rPr>
            <a:t>M-išmatuojamas</a:t>
          </a:r>
          <a:endParaRPr lang="lt-LT" dirty="0"/>
        </a:p>
      </dgm:t>
    </dgm:pt>
    <dgm:pt modelId="{484BE330-BD80-44E0-9372-4922AC835C82}" type="parTrans" cxnId="{6E44BD02-D3B8-4A5A-9397-024FF2F5CD15}">
      <dgm:prSet/>
      <dgm:spPr/>
      <dgm:t>
        <a:bodyPr/>
        <a:lstStyle/>
        <a:p>
          <a:endParaRPr lang="lt-LT"/>
        </a:p>
      </dgm:t>
    </dgm:pt>
    <dgm:pt modelId="{0E6E9E9B-FE32-4A2A-AAEF-9BFB63C80A9F}" type="sibTrans" cxnId="{6E44BD02-D3B8-4A5A-9397-024FF2F5CD15}">
      <dgm:prSet/>
      <dgm:spPr/>
      <dgm:t>
        <a:bodyPr/>
        <a:lstStyle/>
        <a:p>
          <a:endParaRPr lang="lt-LT"/>
        </a:p>
      </dgm:t>
    </dgm:pt>
    <dgm:pt modelId="{F409B30D-40C1-4D88-A852-F4ED28942405}">
      <dgm:prSet/>
      <dgm:spPr/>
      <dgm:t>
        <a:bodyPr/>
        <a:lstStyle/>
        <a:p>
          <a:r>
            <a:rPr lang="lt-LT" dirty="0" smtClean="0">
              <a:ea typeface="+mn-ea"/>
              <a:cs typeface="+mn-cs"/>
            </a:rPr>
            <a:t>R-realus</a:t>
          </a:r>
          <a:endParaRPr lang="lt-LT" dirty="0"/>
        </a:p>
      </dgm:t>
    </dgm:pt>
    <dgm:pt modelId="{4A02C36F-F650-4C39-9B92-6A4B8969077A}" type="parTrans" cxnId="{0EACC212-1479-438E-98CC-C370AC77A3F7}">
      <dgm:prSet/>
      <dgm:spPr/>
      <dgm:t>
        <a:bodyPr/>
        <a:lstStyle/>
        <a:p>
          <a:endParaRPr lang="lt-LT"/>
        </a:p>
      </dgm:t>
    </dgm:pt>
    <dgm:pt modelId="{7AB23DFC-9181-4603-AF3C-56120114FD81}" type="sibTrans" cxnId="{0EACC212-1479-438E-98CC-C370AC77A3F7}">
      <dgm:prSet/>
      <dgm:spPr/>
      <dgm:t>
        <a:bodyPr/>
        <a:lstStyle/>
        <a:p>
          <a:endParaRPr lang="lt-LT"/>
        </a:p>
      </dgm:t>
    </dgm:pt>
    <dgm:pt modelId="{D5BDCD57-3FE2-4364-8697-EF0B3F551B8B}">
      <dgm:prSet/>
      <dgm:spPr/>
      <dgm:t>
        <a:bodyPr/>
        <a:lstStyle/>
        <a:p>
          <a:r>
            <a:rPr lang="lt-LT" dirty="0" smtClean="0">
              <a:ea typeface="+mn-ea"/>
              <a:cs typeface="+mn-cs"/>
            </a:rPr>
            <a:t>Rodikliai</a:t>
          </a:r>
          <a:endParaRPr lang="lt-LT" dirty="0"/>
        </a:p>
      </dgm:t>
    </dgm:pt>
    <dgm:pt modelId="{A770BF92-35AC-487F-A40C-40816D8005B1}" type="parTrans" cxnId="{867B387E-F046-467F-BB26-26F02B9A33D5}">
      <dgm:prSet/>
      <dgm:spPr/>
      <dgm:t>
        <a:bodyPr/>
        <a:lstStyle/>
        <a:p>
          <a:endParaRPr lang="lt-LT"/>
        </a:p>
      </dgm:t>
    </dgm:pt>
    <dgm:pt modelId="{3562BF13-FCE3-4E06-B80D-E18FA8FFCB30}" type="sibTrans" cxnId="{867B387E-F046-467F-BB26-26F02B9A33D5}">
      <dgm:prSet/>
      <dgm:spPr/>
      <dgm:t>
        <a:bodyPr/>
        <a:lstStyle/>
        <a:p>
          <a:endParaRPr lang="lt-LT"/>
        </a:p>
      </dgm:t>
    </dgm:pt>
    <dgm:pt modelId="{82650E3F-D6E2-4296-921D-7DB7037AB094}">
      <dgm:prSet/>
      <dgm:spPr/>
      <dgm:t>
        <a:bodyPr/>
        <a:lstStyle/>
        <a:p>
          <a:r>
            <a:rPr lang="lt-LT" dirty="0" smtClean="0">
              <a:ea typeface="+mn-ea"/>
              <a:cs typeface="+mn-cs"/>
            </a:rPr>
            <a:t>Būkite kuo konkretesni</a:t>
          </a:r>
          <a:endParaRPr lang="lt-LT" dirty="0">
            <a:ea typeface="+mn-ea"/>
            <a:cs typeface="+mn-cs"/>
          </a:endParaRPr>
        </a:p>
      </dgm:t>
    </dgm:pt>
    <dgm:pt modelId="{DBD02D16-6447-4B3F-9162-19CEE4EAC286}" type="parTrans" cxnId="{349378A1-CC1D-4FEC-8461-BE0D39266705}">
      <dgm:prSet/>
      <dgm:spPr/>
      <dgm:t>
        <a:bodyPr/>
        <a:lstStyle/>
        <a:p>
          <a:endParaRPr lang="lt-LT"/>
        </a:p>
      </dgm:t>
    </dgm:pt>
    <dgm:pt modelId="{31C96943-601E-48F3-A1B6-1CE9BD7B88BA}" type="sibTrans" cxnId="{349378A1-CC1D-4FEC-8461-BE0D39266705}">
      <dgm:prSet/>
      <dgm:spPr/>
      <dgm:t>
        <a:bodyPr/>
        <a:lstStyle/>
        <a:p>
          <a:endParaRPr lang="lt-LT"/>
        </a:p>
      </dgm:t>
    </dgm:pt>
    <dgm:pt modelId="{8698C16F-8D09-40DE-9778-61E3F603F90B}">
      <dgm:prSet/>
      <dgm:spPr/>
      <dgm:t>
        <a:bodyPr/>
        <a:lstStyle/>
        <a:p>
          <a:r>
            <a:rPr lang="lt-LT" dirty="0" smtClean="0">
              <a:ea typeface="+mn-ea"/>
              <a:cs typeface="+mn-cs"/>
            </a:rPr>
            <a:t>A-pasiekiamas</a:t>
          </a:r>
          <a:endParaRPr lang="lt-LT" dirty="0"/>
        </a:p>
      </dgm:t>
    </dgm:pt>
    <dgm:pt modelId="{43B91439-F6CD-4513-8249-3B71FD1FC233}" type="parTrans" cxnId="{96FC1FF4-1E94-44F0-A1EA-2224CCDED05A}">
      <dgm:prSet/>
      <dgm:spPr/>
    </dgm:pt>
    <dgm:pt modelId="{D4C2126A-7AC3-4614-B320-CE41AA45EB60}" type="sibTrans" cxnId="{96FC1FF4-1E94-44F0-A1EA-2224CCDED05A}">
      <dgm:prSet/>
      <dgm:spPr/>
    </dgm:pt>
    <dgm:pt modelId="{886E5C26-8254-4FB9-BB40-AAF3C95EC6D8}">
      <dgm:prSet/>
      <dgm:spPr/>
      <dgm:t>
        <a:bodyPr/>
        <a:lstStyle/>
        <a:p>
          <a:r>
            <a:rPr lang="lt-LT" dirty="0" smtClean="0"/>
            <a:t>T-apibrėžtas laike</a:t>
          </a:r>
          <a:endParaRPr lang="lt-LT" dirty="0"/>
        </a:p>
      </dgm:t>
    </dgm:pt>
    <dgm:pt modelId="{D4B0FF47-4452-41B8-B36C-1EB6FEEE4E15}" type="parTrans" cxnId="{FD7116D5-E1D5-4069-B03C-BD402FB447A9}">
      <dgm:prSet/>
      <dgm:spPr/>
    </dgm:pt>
    <dgm:pt modelId="{1B4E5217-8805-4742-B9EE-C9A3F5648B2C}" type="sibTrans" cxnId="{FD7116D5-E1D5-4069-B03C-BD402FB447A9}">
      <dgm:prSet/>
      <dgm:spPr/>
    </dgm:pt>
    <dgm:pt modelId="{01DD0F12-12F5-4D40-B8E1-50F8BA73202A}" type="pres">
      <dgm:prSet presAssocID="{B7B4D503-0B80-4460-922F-678D7B3B9A0D}" presName="linear" presStyleCnt="0">
        <dgm:presLayoutVars>
          <dgm:dir/>
          <dgm:animLvl val="lvl"/>
          <dgm:resizeHandles val="exact"/>
        </dgm:presLayoutVars>
      </dgm:prSet>
      <dgm:spPr/>
      <dgm:t>
        <a:bodyPr/>
        <a:lstStyle/>
        <a:p>
          <a:endParaRPr lang="fr-FR"/>
        </a:p>
      </dgm:t>
    </dgm:pt>
    <dgm:pt modelId="{709D80A6-72FB-4616-B5E3-B5DD741D5F23}" type="pres">
      <dgm:prSet presAssocID="{6803AE33-8C4D-49FF-A701-3AEB5FFD114C}" presName="parentLin" presStyleCnt="0"/>
      <dgm:spPr/>
    </dgm:pt>
    <dgm:pt modelId="{76495F65-323E-4916-B636-C8D6D15ABDE0}" type="pres">
      <dgm:prSet presAssocID="{6803AE33-8C4D-49FF-A701-3AEB5FFD114C}" presName="parentLeftMargin" presStyleLbl="node1" presStyleIdx="0" presStyleCnt="2"/>
      <dgm:spPr/>
      <dgm:t>
        <a:bodyPr/>
        <a:lstStyle/>
        <a:p>
          <a:endParaRPr lang="fr-FR"/>
        </a:p>
      </dgm:t>
    </dgm:pt>
    <dgm:pt modelId="{9D1AF6DF-8EBD-4BA9-AB1C-83666B416551}" type="pres">
      <dgm:prSet presAssocID="{6803AE33-8C4D-49FF-A701-3AEB5FFD114C}" presName="parentText" presStyleLbl="node1" presStyleIdx="0" presStyleCnt="2" custLinFactNeighborX="7512" custLinFactNeighborY="-2391">
        <dgm:presLayoutVars>
          <dgm:chMax val="0"/>
          <dgm:bulletEnabled val="1"/>
        </dgm:presLayoutVars>
      </dgm:prSet>
      <dgm:spPr/>
      <dgm:t>
        <a:bodyPr/>
        <a:lstStyle/>
        <a:p>
          <a:endParaRPr lang="fr-FR"/>
        </a:p>
      </dgm:t>
    </dgm:pt>
    <dgm:pt modelId="{71934524-F682-452D-88D9-5DEC2E6B5015}" type="pres">
      <dgm:prSet presAssocID="{6803AE33-8C4D-49FF-A701-3AEB5FFD114C}" presName="negativeSpace" presStyleCnt="0"/>
      <dgm:spPr/>
    </dgm:pt>
    <dgm:pt modelId="{64F3F243-0CC4-4CEF-93F2-5776498F90DB}" type="pres">
      <dgm:prSet presAssocID="{6803AE33-8C4D-49FF-A701-3AEB5FFD114C}" presName="childText" presStyleLbl="alignAcc1" presStyleIdx="0" presStyleCnt="2">
        <dgm:presLayoutVars>
          <dgm:bulletEnabled val="1"/>
        </dgm:presLayoutVars>
      </dgm:prSet>
      <dgm:spPr/>
      <dgm:t>
        <a:bodyPr/>
        <a:lstStyle/>
        <a:p>
          <a:endParaRPr lang="fr-FR"/>
        </a:p>
      </dgm:t>
    </dgm:pt>
    <dgm:pt modelId="{45C074A4-D50D-4582-A1CA-82DFC52CD331}" type="pres">
      <dgm:prSet presAssocID="{0BE976F9-0D26-497C-8000-721D61B1AB27}" presName="spaceBetweenRectangles" presStyleCnt="0"/>
      <dgm:spPr/>
    </dgm:pt>
    <dgm:pt modelId="{E4533D0C-9DAF-48DA-84A6-520527060381}" type="pres">
      <dgm:prSet presAssocID="{D5BDCD57-3FE2-4364-8697-EF0B3F551B8B}" presName="parentLin" presStyleCnt="0"/>
      <dgm:spPr/>
    </dgm:pt>
    <dgm:pt modelId="{A4395476-9DE8-4F6F-8320-3E3F1F0BB7B7}" type="pres">
      <dgm:prSet presAssocID="{D5BDCD57-3FE2-4364-8697-EF0B3F551B8B}" presName="parentLeftMargin" presStyleLbl="node1" presStyleIdx="0" presStyleCnt="2"/>
      <dgm:spPr/>
      <dgm:t>
        <a:bodyPr/>
        <a:lstStyle/>
        <a:p>
          <a:endParaRPr lang="fr-FR"/>
        </a:p>
      </dgm:t>
    </dgm:pt>
    <dgm:pt modelId="{D2B8060E-5C25-48B8-8A2C-C7E31B9A4C0B}" type="pres">
      <dgm:prSet presAssocID="{D5BDCD57-3FE2-4364-8697-EF0B3F551B8B}" presName="parentText" presStyleLbl="node1" presStyleIdx="1" presStyleCnt="2">
        <dgm:presLayoutVars>
          <dgm:chMax val="0"/>
          <dgm:bulletEnabled val="1"/>
        </dgm:presLayoutVars>
      </dgm:prSet>
      <dgm:spPr/>
      <dgm:t>
        <a:bodyPr/>
        <a:lstStyle/>
        <a:p>
          <a:endParaRPr lang="fr-FR"/>
        </a:p>
      </dgm:t>
    </dgm:pt>
    <dgm:pt modelId="{34E5DCBF-B6A4-4E52-90C6-8639E330299B}" type="pres">
      <dgm:prSet presAssocID="{D5BDCD57-3FE2-4364-8697-EF0B3F551B8B}" presName="negativeSpace" presStyleCnt="0"/>
      <dgm:spPr/>
    </dgm:pt>
    <dgm:pt modelId="{84309B57-9335-4504-ADE7-0F6F02733EE1}" type="pres">
      <dgm:prSet presAssocID="{D5BDCD57-3FE2-4364-8697-EF0B3F551B8B}" presName="childText" presStyleLbl="alignAcc1" presStyleIdx="1" presStyleCnt="2">
        <dgm:presLayoutVars>
          <dgm:bulletEnabled val="1"/>
        </dgm:presLayoutVars>
      </dgm:prSet>
      <dgm:spPr/>
      <dgm:t>
        <a:bodyPr/>
        <a:lstStyle/>
        <a:p>
          <a:endParaRPr lang="fr-FR"/>
        </a:p>
      </dgm:t>
    </dgm:pt>
  </dgm:ptLst>
  <dgm:cxnLst>
    <dgm:cxn modelId="{7B7D9993-2304-4E3A-AE8E-E98369208F57}" type="presOf" srcId="{21E99324-078C-4308-B67B-F30AFE4A54BE}" destId="{64F3F243-0CC4-4CEF-93F2-5776498F90DB}" srcOrd="0" destOrd="1" presId="urn:microsoft.com/office/officeart/2005/8/layout/list1#1"/>
    <dgm:cxn modelId="{DD525215-D2F0-4809-819A-7302E4194AD9}" type="presOf" srcId="{D5BDCD57-3FE2-4364-8697-EF0B3F551B8B}" destId="{D2B8060E-5C25-48B8-8A2C-C7E31B9A4C0B}" srcOrd="1" destOrd="0" presId="urn:microsoft.com/office/officeart/2005/8/layout/list1#1"/>
    <dgm:cxn modelId="{A75EDA4B-E70E-495D-8873-77FC84ED1E03}" type="presOf" srcId="{D5BDCD57-3FE2-4364-8697-EF0B3F551B8B}" destId="{A4395476-9DE8-4F6F-8320-3E3F1F0BB7B7}" srcOrd="0" destOrd="0" presId="urn:microsoft.com/office/officeart/2005/8/layout/list1#1"/>
    <dgm:cxn modelId="{FD7116D5-E1D5-4069-B03C-BD402FB447A9}" srcId="{6803AE33-8C4D-49FF-A701-3AEB5FFD114C}" destId="{886E5C26-8254-4FB9-BB40-AAF3C95EC6D8}" srcOrd="4" destOrd="0" parTransId="{D4B0FF47-4452-41B8-B36C-1EB6FEEE4E15}" sibTransId="{1B4E5217-8805-4742-B9EE-C9A3F5648B2C}"/>
    <dgm:cxn modelId="{C4F8DD1B-633C-46F6-80C7-69AF8D087DC9}" type="presOf" srcId="{6803AE33-8C4D-49FF-A701-3AEB5FFD114C}" destId="{76495F65-323E-4916-B636-C8D6D15ABDE0}" srcOrd="0" destOrd="0" presId="urn:microsoft.com/office/officeart/2005/8/layout/list1#1"/>
    <dgm:cxn modelId="{78700935-61A9-4C9A-A00B-B00567B006CC}" type="presOf" srcId="{17DD9A22-3560-4887-9CD0-4328EC1893F2}" destId="{64F3F243-0CC4-4CEF-93F2-5776498F90DB}" srcOrd="0" destOrd="0" presId="urn:microsoft.com/office/officeart/2005/8/layout/list1#1"/>
    <dgm:cxn modelId="{349378A1-CC1D-4FEC-8461-BE0D39266705}" srcId="{D5BDCD57-3FE2-4364-8697-EF0B3F551B8B}" destId="{82650E3F-D6E2-4296-921D-7DB7037AB094}" srcOrd="0" destOrd="0" parTransId="{DBD02D16-6447-4B3F-9162-19CEE4EAC286}" sibTransId="{31C96943-601E-48F3-A1B6-1CE9BD7B88BA}"/>
    <dgm:cxn modelId="{4EB1F042-C40C-44A4-ADD3-8D932A726261}" type="presOf" srcId="{886E5C26-8254-4FB9-BB40-AAF3C95EC6D8}" destId="{64F3F243-0CC4-4CEF-93F2-5776498F90DB}" srcOrd="0" destOrd="4" presId="urn:microsoft.com/office/officeart/2005/8/layout/list1#1"/>
    <dgm:cxn modelId="{5DA867DB-4E75-42E6-8B5A-1F2B65992BA7}" type="presOf" srcId="{B7B4D503-0B80-4460-922F-678D7B3B9A0D}" destId="{01DD0F12-12F5-4D40-B8E1-50F8BA73202A}" srcOrd="0" destOrd="0" presId="urn:microsoft.com/office/officeart/2005/8/layout/list1#1"/>
    <dgm:cxn modelId="{96FC1FF4-1E94-44F0-A1EA-2224CCDED05A}" srcId="{6803AE33-8C4D-49FF-A701-3AEB5FFD114C}" destId="{8698C16F-8D09-40DE-9778-61E3F603F90B}" srcOrd="2" destOrd="0" parTransId="{43B91439-F6CD-4513-8249-3B71FD1FC233}" sibTransId="{D4C2126A-7AC3-4614-B320-CE41AA45EB60}"/>
    <dgm:cxn modelId="{5ADC60AF-79D9-49EF-BB14-1F9AD62636CF}" type="presOf" srcId="{F409B30D-40C1-4D88-A852-F4ED28942405}" destId="{64F3F243-0CC4-4CEF-93F2-5776498F90DB}" srcOrd="0" destOrd="3" presId="urn:microsoft.com/office/officeart/2005/8/layout/list1#1"/>
    <dgm:cxn modelId="{5805AD22-362A-4090-939F-1078228FD9BE}" type="presOf" srcId="{82650E3F-D6E2-4296-921D-7DB7037AB094}" destId="{84309B57-9335-4504-ADE7-0F6F02733EE1}" srcOrd="0" destOrd="0" presId="urn:microsoft.com/office/officeart/2005/8/layout/list1#1"/>
    <dgm:cxn modelId="{F3F11361-EABA-447A-BD1F-C1C7849D2FC0}" srcId="{6803AE33-8C4D-49FF-A701-3AEB5FFD114C}" destId="{17DD9A22-3560-4887-9CD0-4328EC1893F2}" srcOrd="0" destOrd="0" parTransId="{6CDBEF9D-8BB3-417C-B64A-90A621C2D4D1}" sibTransId="{68E9A712-056F-47F4-B65E-C6230D7C168B}"/>
    <dgm:cxn modelId="{1D7A2BE2-7B6A-4A25-9132-CFD9B8EADD57}" type="presOf" srcId="{6803AE33-8C4D-49FF-A701-3AEB5FFD114C}" destId="{9D1AF6DF-8EBD-4BA9-AB1C-83666B416551}" srcOrd="1" destOrd="0" presId="urn:microsoft.com/office/officeart/2005/8/layout/list1#1"/>
    <dgm:cxn modelId="{3A3AFB46-2652-4739-8FF3-1DE5CCD93D40}" type="presOf" srcId="{8698C16F-8D09-40DE-9778-61E3F603F90B}" destId="{64F3F243-0CC4-4CEF-93F2-5776498F90DB}" srcOrd="0" destOrd="2" presId="urn:microsoft.com/office/officeart/2005/8/layout/list1#1"/>
    <dgm:cxn modelId="{B3A9A309-4955-47E0-A62F-54101AE9EF22}" srcId="{B7B4D503-0B80-4460-922F-678D7B3B9A0D}" destId="{6803AE33-8C4D-49FF-A701-3AEB5FFD114C}" srcOrd="0" destOrd="0" parTransId="{71CB2A66-749B-4C8F-9BAC-3469E95A323C}" sibTransId="{0BE976F9-0D26-497C-8000-721D61B1AB27}"/>
    <dgm:cxn modelId="{0EACC212-1479-438E-98CC-C370AC77A3F7}" srcId="{6803AE33-8C4D-49FF-A701-3AEB5FFD114C}" destId="{F409B30D-40C1-4D88-A852-F4ED28942405}" srcOrd="3" destOrd="0" parTransId="{4A02C36F-F650-4C39-9B92-6A4B8969077A}" sibTransId="{7AB23DFC-9181-4603-AF3C-56120114FD81}"/>
    <dgm:cxn modelId="{867B387E-F046-467F-BB26-26F02B9A33D5}" srcId="{B7B4D503-0B80-4460-922F-678D7B3B9A0D}" destId="{D5BDCD57-3FE2-4364-8697-EF0B3F551B8B}" srcOrd="1" destOrd="0" parTransId="{A770BF92-35AC-487F-A40C-40816D8005B1}" sibTransId="{3562BF13-FCE3-4E06-B80D-E18FA8FFCB30}"/>
    <dgm:cxn modelId="{6E44BD02-D3B8-4A5A-9397-024FF2F5CD15}" srcId="{6803AE33-8C4D-49FF-A701-3AEB5FFD114C}" destId="{21E99324-078C-4308-B67B-F30AFE4A54BE}" srcOrd="1" destOrd="0" parTransId="{484BE330-BD80-44E0-9372-4922AC835C82}" sibTransId="{0E6E9E9B-FE32-4A2A-AAEF-9BFB63C80A9F}"/>
    <dgm:cxn modelId="{E8FACF29-A080-43EA-A24C-36203ACD16AF}" type="presParOf" srcId="{01DD0F12-12F5-4D40-B8E1-50F8BA73202A}" destId="{709D80A6-72FB-4616-B5E3-B5DD741D5F23}" srcOrd="0" destOrd="0" presId="urn:microsoft.com/office/officeart/2005/8/layout/list1#1"/>
    <dgm:cxn modelId="{D5AC9829-7D23-48AB-A1FA-B10BC712696F}" type="presParOf" srcId="{709D80A6-72FB-4616-B5E3-B5DD741D5F23}" destId="{76495F65-323E-4916-B636-C8D6D15ABDE0}" srcOrd="0" destOrd="0" presId="urn:microsoft.com/office/officeart/2005/8/layout/list1#1"/>
    <dgm:cxn modelId="{E4FB87D9-2239-4995-ADCD-5D035A32B7B9}" type="presParOf" srcId="{709D80A6-72FB-4616-B5E3-B5DD741D5F23}" destId="{9D1AF6DF-8EBD-4BA9-AB1C-83666B416551}" srcOrd="1" destOrd="0" presId="urn:microsoft.com/office/officeart/2005/8/layout/list1#1"/>
    <dgm:cxn modelId="{46EF3E35-3450-47F2-BD9C-B2CCC739075B}" type="presParOf" srcId="{01DD0F12-12F5-4D40-B8E1-50F8BA73202A}" destId="{71934524-F682-452D-88D9-5DEC2E6B5015}" srcOrd="1" destOrd="0" presId="urn:microsoft.com/office/officeart/2005/8/layout/list1#1"/>
    <dgm:cxn modelId="{0A4394F6-AA9F-4CF2-A224-5C15EF526B4B}" type="presParOf" srcId="{01DD0F12-12F5-4D40-B8E1-50F8BA73202A}" destId="{64F3F243-0CC4-4CEF-93F2-5776498F90DB}" srcOrd="2" destOrd="0" presId="urn:microsoft.com/office/officeart/2005/8/layout/list1#1"/>
    <dgm:cxn modelId="{ED135B40-356E-4E87-834F-E4667140293C}" type="presParOf" srcId="{01DD0F12-12F5-4D40-B8E1-50F8BA73202A}" destId="{45C074A4-D50D-4582-A1CA-82DFC52CD331}" srcOrd="3" destOrd="0" presId="urn:microsoft.com/office/officeart/2005/8/layout/list1#1"/>
    <dgm:cxn modelId="{39237F93-CADE-4527-9432-40F20720201F}" type="presParOf" srcId="{01DD0F12-12F5-4D40-B8E1-50F8BA73202A}" destId="{E4533D0C-9DAF-48DA-84A6-520527060381}" srcOrd="4" destOrd="0" presId="urn:microsoft.com/office/officeart/2005/8/layout/list1#1"/>
    <dgm:cxn modelId="{DA6071B9-2FC0-4CD8-B4DB-36F3A8F22C82}" type="presParOf" srcId="{E4533D0C-9DAF-48DA-84A6-520527060381}" destId="{A4395476-9DE8-4F6F-8320-3E3F1F0BB7B7}" srcOrd="0" destOrd="0" presId="urn:microsoft.com/office/officeart/2005/8/layout/list1#1"/>
    <dgm:cxn modelId="{3D0D1DEF-9B7D-495A-B683-B026F4CE7768}" type="presParOf" srcId="{E4533D0C-9DAF-48DA-84A6-520527060381}" destId="{D2B8060E-5C25-48B8-8A2C-C7E31B9A4C0B}" srcOrd="1" destOrd="0" presId="urn:microsoft.com/office/officeart/2005/8/layout/list1#1"/>
    <dgm:cxn modelId="{0D581D70-78B9-474C-8132-8D741CA27F73}" type="presParOf" srcId="{01DD0F12-12F5-4D40-B8E1-50F8BA73202A}" destId="{34E5DCBF-B6A4-4E52-90C6-8639E330299B}" srcOrd="5" destOrd="0" presId="urn:microsoft.com/office/officeart/2005/8/layout/list1#1"/>
    <dgm:cxn modelId="{F0BEDFB6-86B6-479B-84A7-64F458E5212E}" type="presParOf" srcId="{01DD0F12-12F5-4D40-B8E1-50F8BA73202A}" destId="{84309B57-9335-4504-ADE7-0F6F02733EE1}" srcOrd="6" destOrd="0" presId="urn:microsoft.com/office/officeart/2005/8/layout/lis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4F1C723-03E7-4F60-A0F2-661655E80CC4}" type="doc">
      <dgm:prSet loTypeId="urn:microsoft.com/office/officeart/2005/8/layout/vList2#1" loCatId="list" qsTypeId="urn:microsoft.com/office/officeart/2005/8/quickstyle/simple1#4" qsCatId="simple" csTypeId="urn:microsoft.com/office/officeart/2005/8/colors/accent1_2#4" csCatId="accent1" phldr="1"/>
      <dgm:spPr/>
      <dgm:t>
        <a:bodyPr/>
        <a:lstStyle/>
        <a:p>
          <a:endParaRPr lang="lt-LT"/>
        </a:p>
      </dgm:t>
    </dgm:pt>
    <dgm:pt modelId="{00D68B20-1BE4-422E-A7EC-B2A5F8823595}">
      <dgm:prSet/>
      <dgm:spPr/>
      <dgm:t>
        <a:bodyPr/>
        <a:lstStyle/>
        <a:p>
          <a:r>
            <a:rPr lang="lt-LT" dirty="0" smtClean="0">
              <a:ea typeface="+mn-ea"/>
              <a:cs typeface="+mn-cs"/>
            </a:rPr>
            <a:t>Nuolat planą peržiūri projekto vadovas</a:t>
          </a:r>
          <a:endParaRPr lang="lt-LT" dirty="0"/>
        </a:p>
      </dgm:t>
    </dgm:pt>
    <dgm:pt modelId="{AAE210A4-EF93-4699-B6E7-910473CA52F2}" type="parTrans" cxnId="{3E71CC4B-ACCC-4FC3-AD79-AC0748BA0AC1}">
      <dgm:prSet/>
      <dgm:spPr/>
      <dgm:t>
        <a:bodyPr/>
        <a:lstStyle/>
        <a:p>
          <a:endParaRPr lang="lt-LT"/>
        </a:p>
      </dgm:t>
    </dgm:pt>
    <dgm:pt modelId="{251AC55D-5006-4B4B-B073-A2F28AFAB911}" type="sibTrans" cxnId="{3E71CC4B-ACCC-4FC3-AD79-AC0748BA0AC1}">
      <dgm:prSet/>
      <dgm:spPr/>
      <dgm:t>
        <a:bodyPr/>
        <a:lstStyle/>
        <a:p>
          <a:endParaRPr lang="lt-LT"/>
        </a:p>
      </dgm:t>
    </dgm:pt>
    <dgm:pt modelId="{03B21B66-246E-41E0-A64B-29435509BAF3}">
      <dgm:prSet custT="1"/>
      <dgm:spPr/>
      <dgm:t>
        <a:bodyPr/>
        <a:lstStyle/>
        <a:p>
          <a:r>
            <a:rPr lang="lt-LT" sz="2800" dirty="0" smtClean="0">
              <a:ea typeface="+mn-ea"/>
              <a:cs typeface="+mn-cs"/>
            </a:rPr>
            <a:t>Komanda sutaria dėl peržiūros dažnumo </a:t>
          </a:r>
          <a:r>
            <a:rPr lang="lt-LT" sz="2400" dirty="0" smtClean="0">
              <a:ea typeface="+mn-ea"/>
              <a:cs typeface="+mn-cs"/>
            </a:rPr>
            <a:t>(1/2 k. per m.)</a:t>
          </a:r>
          <a:endParaRPr lang="lt-LT" sz="2400" dirty="0"/>
        </a:p>
      </dgm:t>
    </dgm:pt>
    <dgm:pt modelId="{9578E430-F3AC-40B0-919C-C41C43628ACB}" type="parTrans" cxnId="{74D864F7-3ACC-4E12-9790-ACEDE4204273}">
      <dgm:prSet/>
      <dgm:spPr/>
      <dgm:t>
        <a:bodyPr/>
        <a:lstStyle/>
        <a:p>
          <a:endParaRPr lang="lt-LT"/>
        </a:p>
      </dgm:t>
    </dgm:pt>
    <dgm:pt modelId="{61BD754F-D4D1-4C50-A227-BDC5F9400709}" type="sibTrans" cxnId="{74D864F7-3ACC-4E12-9790-ACEDE4204273}">
      <dgm:prSet/>
      <dgm:spPr/>
      <dgm:t>
        <a:bodyPr/>
        <a:lstStyle/>
        <a:p>
          <a:endParaRPr lang="lt-LT"/>
        </a:p>
      </dgm:t>
    </dgm:pt>
    <dgm:pt modelId="{D56C152E-CAA0-4270-BDF5-6807A287ADF3}">
      <dgm:prSet/>
      <dgm:spPr/>
      <dgm:t>
        <a:bodyPr/>
        <a:lstStyle/>
        <a:p>
          <a:endParaRPr lang="lt-LT" dirty="0"/>
        </a:p>
      </dgm:t>
    </dgm:pt>
    <dgm:pt modelId="{A5DCC63B-07A4-49F4-B949-37DF3230824F}" type="parTrans" cxnId="{A04DFF64-7CE3-4486-96E6-0E524C2519AA}">
      <dgm:prSet/>
      <dgm:spPr/>
      <dgm:t>
        <a:bodyPr/>
        <a:lstStyle/>
        <a:p>
          <a:endParaRPr lang="lt-LT"/>
        </a:p>
      </dgm:t>
    </dgm:pt>
    <dgm:pt modelId="{9B5A9BD6-DF5C-4A38-BB9A-4C73867D6B77}" type="sibTrans" cxnId="{A04DFF64-7CE3-4486-96E6-0E524C2519AA}">
      <dgm:prSet/>
      <dgm:spPr/>
      <dgm:t>
        <a:bodyPr/>
        <a:lstStyle/>
        <a:p>
          <a:endParaRPr lang="lt-LT"/>
        </a:p>
      </dgm:t>
    </dgm:pt>
    <dgm:pt modelId="{9F8FF3B4-ACD1-4A5F-AB32-BC02EDB2A159}">
      <dgm:prSet/>
      <dgm:spPr/>
      <dgm:t>
        <a:bodyPr/>
        <a:lstStyle/>
        <a:p>
          <a:r>
            <a:rPr lang="lt-LT" dirty="0" smtClean="0">
              <a:ea typeface="+mn-ea"/>
              <a:cs typeface="+mn-cs"/>
            </a:rPr>
            <a:t>Įsivertinkite pažangą ir koreguokite, papildykite planą</a:t>
          </a:r>
          <a:endParaRPr lang="lt-LT" dirty="0"/>
        </a:p>
      </dgm:t>
    </dgm:pt>
    <dgm:pt modelId="{4108113A-083D-4E38-87B9-3A10B18EC974}" type="parTrans" cxnId="{9713EC1D-ADFB-4E41-BB5C-4DA09D160930}">
      <dgm:prSet/>
      <dgm:spPr/>
      <dgm:t>
        <a:bodyPr/>
        <a:lstStyle/>
        <a:p>
          <a:endParaRPr lang="lt-LT"/>
        </a:p>
      </dgm:t>
    </dgm:pt>
    <dgm:pt modelId="{1F3F0154-9A57-46FF-94F5-CBDECFC1A958}" type="sibTrans" cxnId="{9713EC1D-ADFB-4E41-BB5C-4DA09D160930}">
      <dgm:prSet/>
      <dgm:spPr/>
      <dgm:t>
        <a:bodyPr/>
        <a:lstStyle/>
        <a:p>
          <a:endParaRPr lang="lt-LT"/>
        </a:p>
      </dgm:t>
    </dgm:pt>
    <dgm:pt modelId="{0590D9A4-2753-459B-BD04-5ADA77A874E4}">
      <dgm:prSet/>
      <dgm:spPr/>
      <dgm:t>
        <a:bodyPr/>
        <a:lstStyle/>
        <a:p>
          <a:endParaRPr lang="lt-LT" dirty="0"/>
        </a:p>
      </dgm:t>
    </dgm:pt>
    <dgm:pt modelId="{E4C48E2F-8B28-438D-8C68-834E73990FFB}" type="parTrans" cxnId="{5EEE1E7C-C59C-492D-B372-C3C23F95DCF4}">
      <dgm:prSet/>
      <dgm:spPr/>
      <dgm:t>
        <a:bodyPr/>
        <a:lstStyle/>
        <a:p>
          <a:endParaRPr lang="lt-LT"/>
        </a:p>
      </dgm:t>
    </dgm:pt>
    <dgm:pt modelId="{913F7628-467F-4159-A0AE-2C55684299A0}" type="sibTrans" cxnId="{5EEE1E7C-C59C-492D-B372-C3C23F95DCF4}">
      <dgm:prSet/>
      <dgm:spPr/>
      <dgm:t>
        <a:bodyPr/>
        <a:lstStyle/>
        <a:p>
          <a:endParaRPr lang="lt-LT"/>
        </a:p>
      </dgm:t>
    </dgm:pt>
    <dgm:pt modelId="{C0612290-6DB2-4F1E-AD4D-0A7C0D95C804}" type="pres">
      <dgm:prSet presAssocID="{34F1C723-03E7-4F60-A0F2-661655E80CC4}" presName="linear" presStyleCnt="0">
        <dgm:presLayoutVars>
          <dgm:animLvl val="lvl"/>
          <dgm:resizeHandles val="exact"/>
        </dgm:presLayoutVars>
      </dgm:prSet>
      <dgm:spPr/>
      <dgm:t>
        <a:bodyPr/>
        <a:lstStyle/>
        <a:p>
          <a:endParaRPr lang="fr-FR"/>
        </a:p>
      </dgm:t>
    </dgm:pt>
    <dgm:pt modelId="{1E87B334-C9DC-446E-AA47-A31C49F90246}" type="pres">
      <dgm:prSet presAssocID="{00D68B20-1BE4-422E-A7EC-B2A5F8823595}" presName="parentText" presStyleLbl="node1" presStyleIdx="0" presStyleCnt="3">
        <dgm:presLayoutVars>
          <dgm:chMax val="0"/>
          <dgm:bulletEnabled val="1"/>
        </dgm:presLayoutVars>
      </dgm:prSet>
      <dgm:spPr/>
      <dgm:t>
        <a:bodyPr/>
        <a:lstStyle/>
        <a:p>
          <a:endParaRPr lang="fr-FR"/>
        </a:p>
      </dgm:t>
    </dgm:pt>
    <dgm:pt modelId="{6E53FE5A-C3EC-4128-891F-FAC72BD843F5}" type="pres">
      <dgm:prSet presAssocID="{251AC55D-5006-4B4B-B073-A2F28AFAB911}" presName="spacer" presStyleCnt="0"/>
      <dgm:spPr/>
    </dgm:pt>
    <dgm:pt modelId="{EB7401C0-0B92-4E4D-BCDF-7A7D3AAF24DB}" type="pres">
      <dgm:prSet presAssocID="{03B21B66-246E-41E0-A64B-29435509BAF3}" presName="parentText" presStyleLbl="node1" presStyleIdx="1" presStyleCnt="3">
        <dgm:presLayoutVars>
          <dgm:chMax val="0"/>
          <dgm:bulletEnabled val="1"/>
        </dgm:presLayoutVars>
      </dgm:prSet>
      <dgm:spPr/>
      <dgm:t>
        <a:bodyPr/>
        <a:lstStyle/>
        <a:p>
          <a:endParaRPr lang="fr-FR"/>
        </a:p>
      </dgm:t>
    </dgm:pt>
    <dgm:pt modelId="{4500F630-48D5-4471-B081-E2D45FFECB33}" type="pres">
      <dgm:prSet presAssocID="{03B21B66-246E-41E0-A64B-29435509BAF3}" presName="childText" presStyleLbl="revTx" presStyleIdx="0" presStyleCnt="2">
        <dgm:presLayoutVars>
          <dgm:bulletEnabled val="1"/>
        </dgm:presLayoutVars>
      </dgm:prSet>
      <dgm:spPr/>
      <dgm:t>
        <a:bodyPr/>
        <a:lstStyle/>
        <a:p>
          <a:endParaRPr lang="fr-FR"/>
        </a:p>
      </dgm:t>
    </dgm:pt>
    <dgm:pt modelId="{D88AA7F6-DCFD-4984-AAE1-B5E75EC69B5F}" type="pres">
      <dgm:prSet presAssocID="{9F8FF3B4-ACD1-4A5F-AB32-BC02EDB2A159}" presName="parentText" presStyleLbl="node1" presStyleIdx="2" presStyleCnt="3">
        <dgm:presLayoutVars>
          <dgm:chMax val="0"/>
          <dgm:bulletEnabled val="1"/>
        </dgm:presLayoutVars>
      </dgm:prSet>
      <dgm:spPr/>
      <dgm:t>
        <a:bodyPr/>
        <a:lstStyle/>
        <a:p>
          <a:endParaRPr lang="fr-FR"/>
        </a:p>
      </dgm:t>
    </dgm:pt>
    <dgm:pt modelId="{D838B884-1834-48F9-B1A5-BC7F3F6CD910}" type="pres">
      <dgm:prSet presAssocID="{9F8FF3B4-ACD1-4A5F-AB32-BC02EDB2A159}" presName="childText" presStyleLbl="revTx" presStyleIdx="1" presStyleCnt="2">
        <dgm:presLayoutVars>
          <dgm:bulletEnabled val="1"/>
        </dgm:presLayoutVars>
      </dgm:prSet>
      <dgm:spPr/>
      <dgm:t>
        <a:bodyPr/>
        <a:lstStyle/>
        <a:p>
          <a:endParaRPr lang="fr-FR"/>
        </a:p>
      </dgm:t>
    </dgm:pt>
  </dgm:ptLst>
  <dgm:cxnLst>
    <dgm:cxn modelId="{51AC25D3-7D24-4747-BA3B-51564CBEACAD}" type="presOf" srcId="{0590D9A4-2753-459B-BD04-5ADA77A874E4}" destId="{D838B884-1834-48F9-B1A5-BC7F3F6CD910}" srcOrd="0" destOrd="0" presId="urn:microsoft.com/office/officeart/2005/8/layout/vList2#1"/>
    <dgm:cxn modelId="{5EEE1E7C-C59C-492D-B372-C3C23F95DCF4}" srcId="{9F8FF3B4-ACD1-4A5F-AB32-BC02EDB2A159}" destId="{0590D9A4-2753-459B-BD04-5ADA77A874E4}" srcOrd="0" destOrd="0" parTransId="{E4C48E2F-8B28-438D-8C68-834E73990FFB}" sibTransId="{913F7628-467F-4159-A0AE-2C55684299A0}"/>
    <dgm:cxn modelId="{3E71CC4B-ACCC-4FC3-AD79-AC0748BA0AC1}" srcId="{34F1C723-03E7-4F60-A0F2-661655E80CC4}" destId="{00D68B20-1BE4-422E-A7EC-B2A5F8823595}" srcOrd="0" destOrd="0" parTransId="{AAE210A4-EF93-4699-B6E7-910473CA52F2}" sibTransId="{251AC55D-5006-4B4B-B073-A2F28AFAB911}"/>
    <dgm:cxn modelId="{CE118A97-FA97-477A-9C38-399F35FA353E}" type="presOf" srcId="{00D68B20-1BE4-422E-A7EC-B2A5F8823595}" destId="{1E87B334-C9DC-446E-AA47-A31C49F90246}" srcOrd="0" destOrd="0" presId="urn:microsoft.com/office/officeart/2005/8/layout/vList2#1"/>
    <dgm:cxn modelId="{9713EC1D-ADFB-4E41-BB5C-4DA09D160930}" srcId="{34F1C723-03E7-4F60-A0F2-661655E80CC4}" destId="{9F8FF3B4-ACD1-4A5F-AB32-BC02EDB2A159}" srcOrd="2" destOrd="0" parTransId="{4108113A-083D-4E38-87B9-3A10B18EC974}" sibTransId="{1F3F0154-9A57-46FF-94F5-CBDECFC1A958}"/>
    <dgm:cxn modelId="{299D2D72-2FF1-47FA-B108-9702AE0E5418}" type="presOf" srcId="{D56C152E-CAA0-4270-BDF5-6807A287ADF3}" destId="{4500F630-48D5-4471-B081-E2D45FFECB33}" srcOrd="0" destOrd="0" presId="urn:microsoft.com/office/officeart/2005/8/layout/vList2#1"/>
    <dgm:cxn modelId="{74D864F7-3ACC-4E12-9790-ACEDE4204273}" srcId="{34F1C723-03E7-4F60-A0F2-661655E80CC4}" destId="{03B21B66-246E-41E0-A64B-29435509BAF3}" srcOrd="1" destOrd="0" parTransId="{9578E430-F3AC-40B0-919C-C41C43628ACB}" sibTransId="{61BD754F-D4D1-4C50-A227-BDC5F9400709}"/>
    <dgm:cxn modelId="{FEE3A9CB-82C8-4A65-8115-1341CC0E8D07}" type="presOf" srcId="{9F8FF3B4-ACD1-4A5F-AB32-BC02EDB2A159}" destId="{D88AA7F6-DCFD-4984-AAE1-B5E75EC69B5F}" srcOrd="0" destOrd="0" presId="urn:microsoft.com/office/officeart/2005/8/layout/vList2#1"/>
    <dgm:cxn modelId="{A04DFF64-7CE3-4486-96E6-0E524C2519AA}" srcId="{03B21B66-246E-41E0-A64B-29435509BAF3}" destId="{D56C152E-CAA0-4270-BDF5-6807A287ADF3}" srcOrd="0" destOrd="0" parTransId="{A5DCC63B-07A4-49F4-B949-37DF3230824F}" sibTransId="{9B5A9BD6-DF5C-4A38-BB9A-4C73867D6B77}"/>
    <dgm:cxn modelId="{9F1E4C60-ACBB-4F01-BE1D-306045134D44}" type="presOf" srcId="{34F1C723-03E7-4F60-A0F2-661655E80CC4}" destId="{C0612290-6DB2-4F1E-AD4D-0A7C0D95C804}" srcOrd="0" destOrd="0" presId="urn:microsoft.com/office/officeart/2005/8/layout/vList2#1"/>
    <dgm:cxn modelId="{9B1815C4-F9A8-4BE2-99E8-FBDB2D8DA4B3}" type="presOf" srcId="{03B21B66-246E-41E0-A64B-29435509BAF3}" destId="{EB7401C0-0B92-4E4D-BCDF-7A7D3AAF24DB}" srcOrd="0" destOrd="0" presId="urn:microsoft.com/office/officeart/2005/8/layout/vList2#1"/>
    <dgm:cxn modelId="{AE39B5DE-0C39-48E0-8876-96E1DE8096A7}" type="presParOf" srcId="{C0612290-6DB2-4F1E-AD4D-0A7C0D95C804}" destId="{1E87B334-C9DC-446E-AA47-A31C49F90246}" srcOrd="0" destOrd="0" presId="urn:microsoft.com/office/officeart/2005/8/layout/vList2#1"/>
    <dgm:cxn modelId="{EF4B40FA-350D-4D8B-B77D-59CBB5528275}" type="presParOf" srcId="{C0612290-6DB2-4F1E-AD4D-0A7C0D95C804}" destId="{6E53FE5A-C3EC-4128-891F-FAC72BD843F5}" srcOrd="1" destOrd="0" presId="urn:microsoft.com/office/officeart/2005/8/layout/vList2#1"/>
    <dgm:cxn modelId="{6C1B808E-3843-4EF5-B199-415CF9A01E8D}" type="presParOf" srcId="{C0612290-6DB2-4F1E-AD4D-0A7C0D95C804}" destId="{EB7401C0-0B92-4E4D-BCDF-7A7D3AAF24DB}" srcOrd="2" destOrd="0" presId="urn:microsoft.com/office/officeart/2005/8/layout/vList2#1"/>
    <dgm:cxn modelId="{EE825F41-B404-4B12-8ED3-CDBC07AE33F5}" type="presParOf" srcId="{C0612290-6DB2-4F1E-AD4D-0A7C0D95C804}" destId="{4500F630-48D5-4471-B081-E2D45FFECB33}" srcOrd="3" destOrd="0" presId="urn:microsoft.com/office/officeart/2005/8/layout/vList2#1"/>
    <dgm:cxn modelId="{B56C52E3-BF95-4F38-93C3-0E62EC1428AD}" type="presParOf" srcId="{C0612290-6DB2-4F1E-AD4D-0A7C0D95C804}" destId="{D88AA7F6-DCFD-4984-AAE1-B5E75EC69B5F}" srcOrd="4" destOrd="0" presId="urn:microsoft.com/office/officeart/2005/8/layout/vList2#1"/>
    <dgm:cxn modelId="{45505D15-CE88-4842-91FA-FB4AAC3DDFF0}" type="presParOf" srcId="{C0612290-6DB2-4F1E-AD4D-0A7C0D95C804}" destId="{D838B884-1834-48F9-B1A5-BC7F3F6CD910}" srcOrd="5" destOrd="0" presId="urn:microsoft.com/office/officeart/2005/8/layout/v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4#1" minVer="12.0">
  <dgm:title val=""/>
  <dgm:desc val=""/>
  <dgm:catLst>
    <dgm:cat type="process" pri="16000"/>
    <dgm:cat type="list" pri="20000"/>
  </dgm:catLst>
  <dgm:sampData>
    <dgm:dataModel>
      <dgm:ptLst>
        <dgm:pt modelId="0" type="doc">
          <dgm:prSet phldr="1"/>
        </dgm:pt>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constrLst>
      <dgm:constr type="w" val="INF"/>
      <dgm:constr type="h" val="INF"/>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100"/>
      <dgm:constr type="primFontSz" for="des" forName="parentTextArrow" refType="primFontSz" refFor="des" refForName="parentTextBox" op="equ"/>
      <dgm:constr type="primFontSz" for="des" forName="childTextArrow" refType="primFontSz" refFor="des" refForName="parentTextBox" op="lte"/>
      <dgm:constr type="primFontSz" for="des" forName="childTextBox" refType="primFontSz" refFor="des" refForName="parentTextBox" op="lte"/>
      <dgm:constr type="primFontSz" for="des" forName="childTextArrow" refType="primFontSz" refFor="des" refForName="parentTextArrow" op="lte"/>
      <dgm:constr type="primFontSz" for="des" forName="childTextBox" refType="primFontSz" refFor="des" refForName="parentTextArrow" op="lte"/>
      <dgm:constr type="primFontSz" for="des" forName="childTextArrow" val="100"/>
      <dgm:constr type="primFontSz" for="des" forName="childTextBox" refType="primFontSz" refFor="des" refForName="childTextArrow" op="equ"/>
    </dgm:constr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rule type="h" val="INF" fact="NaN" max="NaN"/>
            </dgm:ruleLst>
            <dgm:layoutNode name="parentTextBox">
              <dgm:alg type="tx"/>
              <dgm:choose name="Name7">
                <dgm:if name="Name8" axis="ch" ptType="node" func="cnt" op="gte" val="1">
                  <dgm:shape xmlns:r="http://schemas.openxmlformats.org/officeDocument/2006/relationships" type="rect" r:blip="" zOrderOff="1" hideGeom="1">
                    <dgm:adjLst/>
                  </dgm:shape>
                  <dgm:ruleLst>
                    <dgm:rule type="primFontSz" val="2" fact="NaN" max="NaN"/>
                  </dgm:ruleLst>
                </dgm:if>
                <dgm:else name="Name9">
                  <dgm:shape xmlns:r="http://schemas.openxmlformats.org/officeDocument/2006/relationships" type="rect" r:blip="">
                    <dgm:adjLst/>
                  </dgm:shape>
                  <dgm:ruleLst>
                    <dgm:rule type="primFontSz" val="2" fact="NaN" max="NaN"/>
                  </dgm:ruleLst>
                </dgm:else>
              </dgm:choose>
            </dgm:layoutNode>
            <dgm:choose name="Name10">
              <dgm:if name="Name11" axis="ch" ptType="node" func="cnt" op="gte" val="1">
                <dgm:layoutNode name="entireBox">
                  <dgm:alg type="sp"/>
                  <dgm:shape xmlns:r="http://schemas.openxmlformats.org/officeDocument/2006/relationships" type="rect" r:blip="">
                    <dgm:adjLst/>
                  </dgm:shape>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constrLst>
                    <dgm:constr type="w" for="ch" forName="childTextBox" refType="w"/>
                    <dgm:constr type="h" for="ch" forName="childTextBox" refType="h"/>
                  </dgm:constr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ruleLst>
                        <dgm:rule type="primFontSz" val="2"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rule type="h" val="INF" fact="NaN" max="NaN"/>
            </dgm:ruleLst>
            <dgm:layoutNode name="parentTextArrow">
              <dgm:alg type="tx"/>
              <dgm:choose name="Name21">
                <dgm:if name="Name22" axis="ch" ptType="node" func="cnt" op="gte" val="1">
                  <dgm:shape xmlns:r="http://schemas.openxmlformats.org/officeDocument/2006/relationships" type="rect" r:blip="" zOrderOff="1" hideGeom="1">
                    <dgm:adjLst/>
                  </dgm:shape>
                  <dgm:ruleLst>
                    <dgm:rule type="primFontSz" val="2" fact="NaN" max="NaN"/>
                  </dgm:ruleLst>
                </dgm:if>
                <dgm:else name="Name23">
                  <dgm:shape xmlns:r="http://schemas.openxmlformats.org/officeDocument/2006/relationships" rot="180" type="upArrowCallout" r:blip="">
                    <dgm:adjLst/>
                  </dgm:shape>
                  <dgm:ruleLst>
                    <dgm:rule type="primFontSz" val="2" fact="NaN" max="NaN"/>
                  </dgm:ruleLst>
                </dgm:else>
              </dgm:choose>
            </dgm:layoutNode>
            <dgm:choose name="Name24">
              <dgm:if name="Name25" axis="ch" ptType="node" func="cnt" op="gte" val="1">
                <dgm:layoutNode name="arrow">
                  <dgm:alg type="sp"/>
                  <dgm:shape xmlns:r="http://schemas.openxmlformats.org/officeDocument/2006/relationships" rot="180" type="upArrowCallout" r:blip="">
                    <dgm:adjLst/>
                  </dgm:shape>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constrLst>
                    <dgm:constr type="w" for="ch" forName="childTextArrow" refType="w"/>
                    <dgm:constr type="h" for="ch" forName="childTextArrow" refType="h"/>
                  </dgm:constr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ruleLst>
                        <dgm:rule type="primFontSz" val="2"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1" minVer="12.0">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constrLst>
      <dgm:constr type="w" for="ch" forName="compNode" refType="w"/>
      <dgm:constr type="h" for="ch" forName="compNode" refType="h"/>
      <dgm:constr type="primFontSz" for="des" forName="textNode" op="equ"/>
      <dgm:constr type="primFontSz" for="des" forName="childNode" op="equ"/>
      <dgm:constr type="primFontSz" for="des" forName="textNode" refType="primFontSz" refFor="des" refForName="childNode" op="gte"/>
    </dgm:constr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layoutNode name="aNode" styleLbl="bgShp">
          <dgm:alg type="sp"/>
          <dgm:shape xmlns:r="http://schemas.openxmlformats.org/officeDocument/2006/relationships" type="roundRect" r:blip="">
            <dgm:adjLst>
              <dgm:adj idx="1" val="0.1"/>
            </dgm:adjLst>
          </dgm:shape>
        </dgm:layoutNode>
        <dgm:layoutNode name="textNode" styleLbl="bgShp">
          <dgm:alg type="tx"/>
          <dgm:shape xmlns:r="http://schemas.openxmlformats.org/officeDocument/2006/relationships" type="roundRect" r:blip="" hideGeom="1">
            <dgm:adjLst>
              <dgm:adj idx="1" val="0.1"/>
            </dgm:adjLst>
          </dgm:shape>
          <dgm:constrLst>
            <dgm:constr type="primFontSz" val="100"/>
            <dgm:constr type="lMarg" refType="primFontSz" fact="1.5"/>
            <dgm:constr type="rMarg" refType="primFontSz" fact="1.5"/>
          </dgm:constrLst>
          <dgm:ruleLst>
            <dgm:rule type="primFontSz" val="2"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layoutNode name="theInnerList">
            <dgm:alg type="lin">
              <dgm:param type="linDir" val="fromT"/>
            </dgm:alg>
            <dgm:shape xmlns:r="http://schemas.openxmlformats.org/officeDocument/2006/relationships" r:blip="">
              <dgm:adjLst/>
            </dgm:shape>
            <dgm:constr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100"/>
                </dgm:constrLst>
                <dgm:ruleLst>
                  <dgm:rule type="primFontSz" val="2"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constrLst>
                      <dgm:constr type="h" val="10"/>
                      <dgm:constr type="w" val="7"/>
                    </dgm:constr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constrLst>
              <dgm:constr type="h" val="7"/>
              <dgm:constr type="w" val="7"/>
            </dgm:constr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1" minVer="12.0">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constrLst>
      <dgm:constr type="w" for="ch" forName="compNode" refType="w"/>
      <dgm:constr type="h" for="ch" forName="compNode" refType="h"/>
      <dgm:constr type="primFontSz" for="des" forName="textNode" op="equ"/>
      <dgm:constr type="primFontSz" for="des" forName="childNode" op="equ"/>
      <dgm:constr type="primFontSz" for="des" forName="textNode" refType="primFontSz" refFor="des" refForName="childNode" op="gte"/>
    </dgm:constr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layoutNode name="aNode" styleLbl="bgShp">
          <dgm:alg type="sp"/>
          <dgm:shape xmlns:r="http://schemas.openxmlformats.org/officeDocument/2006/relationships" type="roundRect" r:blip="">
            <dgm:adjLst>
              <dgm:adj idx="1" val="0.1"/>
            </dgm:adjLst>
          </dgm:shape>
        </dgm:layoutNode>
        <dgm:layoutNode name="textNode" styleLbl="bgShp">
          <dgm:alg type="tx"/>
          <dgm:shape xmlns:r="http://schemas.openxmlformats.org/officeDocument/2006/relationships" type="roundRect" r:blip="" hideGeom="1">
            <dgm:adjLst>
              <dgm:adj idx="1" val="0.1"/>
            </dgm:adjLst>
          </dgm:shape>
          <dgm:constrLst>
            <dgm:constr type="primFontSz" val="100"/>
            <dgm:constr type="lMarg" refType="primFontSz" fact="1.5"/>
            <dgm:constr type="rMarg" refType="primFontSz" fact="1.5"/>
          </dgm:constrLst>
          <dgm:ruleLst>
            <dgm:rule type="primFontSz" val="2"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layoutNode name="theInnerList">
            <dgm:alg type="lin">
              <dgm:param type="linDir" val="fromT"/>
            </dgm:alg>
            <dgm:shape xmlns:r="http://schemas.openxmlformats.org/officeDocument/2006/relationships" r:blip="">
              <dgm:adjLst/>
            </dgm:shape>
            <dgm:constr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100"/>
                </dgm:constrLst>
                <dgm:ruleLst>
                  <dgm:rule type="primFontSz" val="2"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constrLst>
                      <dgm:constr type="h" val="10"/>
                      <dgm:constr type="w" val="7"/>
                    </dgm:constr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constrLst>
              <dgm:constr type="h" val="7"/>
              <dgm:constr type="w" val="7"/>
            </dgm:constr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1" minVer="12.0">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constrLst>
      <dgm:constr type="w" for="ch" forName="compNode" refType="w"/>
      <dgm:constr type="h" for="ch" forName="compNode" refType="h"/>
      <dgm:constr type="primFontSz" for="des" forName="textNode" op="equ"/>
      <dgm:constr type="primFontSz" for="des" forName="childNode" op="equ"/>
      <dgm:constr type="primFontSz" for="des" forName="textNode" refType="primFontSz" refFor="des" refForName="childNode" op="gte"/>
    </dgm:constr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layoutNode name="aNode" styleLbl="bgShp">
          <dgm:alg type="sp"/>
          <dgm:shape xmlns:r="http://schemas.openxmlformats.org/officeDocument/2006/relationships" type="roundRect" r:blip="">
            <dgm:adjLst>
              <dgm:adj idx="1" val="0.1"/>
            </dgm:adjLst>
          </dgm:shape>
        </dgm:layoutNode>
        <dgm:layoutNode name="textNode" styleLbl="bgShp">
          <dgm:alg type="tx"/>
          <dgm:shape xmlns:r="http://schemas.openxmlformats.org/officeDocument/2006/relationships" type="roundRect" r:blip="" hideGeom="1">
            <dgm:adjLst>
              <dgm:adj idx="1" val="0.1"/>
            </dgm:adjLst>
          </dgm:shape>
          <dgm:constrLst>
            <dgm:constr type="primFontSz" val="100"/>
            <dgm:constr type="lMarg" refType="primFontSz" fact="1.5"/>
            <dgm:constr type="rMarg" refType="primFontSz" fact="1.5"/>
          </dgm:constrLst>
          <dgm:ruleLst>
            <dgm:rule type="primFontSz" val="2"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layoutNode name="theInnerList">
            <dgm:alg type="lin">
              <dgm:param type="linDir" val="fromT"/>
            </dgm:alg>
            <dgm:shape xmlns:r="http://schemas.openxmlformats.org/officeDocument/2006/relationships" r:blip="">
              <dgm:adjLst/>
            </dgm:shape>
            <dgm:constr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100"/>
                </dgm:constrLst>
                <dgm:ruleLst>
                  <dgm:rule type="primFontSz" val="2"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constrLst>
                      <dgm:constr type="h" val="10"/>
                      <dgm:constr type="w" val="7"/>
                    </dgm:constr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constrLst>
              <dgm:constr type="h" val="7"/>
              <dgm:constr type="w" val="7"/>
            </dgm:constr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1" minVer="12.0">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constrLst>
      <dgm:constr type="w" for="ch" forName="compNode" refType="w"/>
      <dgm:constr type="h" for="ch" forName="compNode" refType="h"/>
      <dgm:constr type="primFontSz" for="des" forName="textNode" op="equ"/>
      <dgm:constr type="primFontSz" for="des" forName="childNode" op="equ"/>
      <dgm:constr type="primFontSz" for="des" forName="textNode" refType="primFontSz" refFor="des" refForName="childNode" op="gte"/>
    </dgm:constr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layoutNode name="aNode" styleLbl="bgShp">
          <dgm:alg type="sp"/>
          <dgm:shape xmlns:r="http://schemas.openxmlformats.org/officeDocument/2006/relationships" type="roundRect" r:blip="">
            <dgm:adjLst>
              <dgm:adj idx="1" val="0.1"/>
            </dgm:adjLst>
          </dgm:shape>
        </dgm:layoutNode>
        <dgm:layoutNode name="textNode" styleLbl="bgShp">
          <dgm:alg type="tx"/>
          <dgm:shape xmlns:r="http://schemas.openxmlformats.org/officeDocument/2006/relationships" type="roundRect" r:blip="" hideGeom="1">
            <dgm:adjLst>
              <dgm:adj idx="1" val="0.1"/>
            </dgm:adjLst>
          </dgm:shape>
          <dgm:constrLst>
            <dgm:constr type="primFontSz" val="100"/>
            <dgm:constr type="lMarg" refType="primFontSz" fact="1.5"/>
            <dgm:constr type="rMarg" refType="primFontSz" fact="1.5"/>
          </dgm:constrLst>
          <dgm:ruleLst>
            <dgm:rule type="primFontSz" val="2"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layoutNode name="theInnerList">
            <dgm:alg type="lin">
              <dgm:param type="linDir" val="fromT"/>
            </dgm:alg>
            <dgm:shape xmlns:r="http://schemas.openxmlformats.org/officeDocument/2006/relationships" r:blip="">
              <dgm:adjLst/>
            </dgm:shape>
            <dgm:constr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100"/>
                </dgm:constrLst>
                <dgm:ruleLst>
                  <dgm:rule type="primFontSz" val="2"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constrLst>
                      <dgm:constr type="h" val="10"/>
                      <dgm:constr type="w" val="7"/>
                    </dgm:constr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constrLst>
              <dgm:constr type="h" val="7"/>
              <dgm:constr type="w" val="7"/>
            </dgm:constr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1" minVer="12.0">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constrLst>
      <dgm:constr type="w" for="ch" forName="compNode" refType="w"/>
      <dgm:constr type="h" for="ch" forName="compNode" refType="h"/>
      <dgm:constr type="primFontSz" for="des" forName="textNode" op="equ"/>
      <dgm:constr type="primFontSz" for="des" forName="childNode" op="equ"/>
      <dgm:constr type="primFontSz" for="des" forName="textNode" refType="primFontSz" refFor="des" refForName="childNode" op="gte"/>
    </dgm:constr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layoutNode name="aNode" styleLbl="bgShp">
          <dgm:alg type="sp"/>
          <dgm:shape xmlns:r="http://schemas.openxmlformats.org/officeDocument/2006/relationships" type="roundRect" r:blip="">
            <dgm:adjLst>
              <dgm:adj idx="1" val="0.1"/>
            </dgm:adjLst>
          </dgm:shape>
        </dgm:layoutNode>
        <dgm:layoutNode name="textNode" styleLbl="bgShp">
          <dgm:alg type="tx"/>
          <dgm:shape xmlns:r="http://schemas.openxmlformats.org/officeDocument/2006/relationships" type="roundRect" r:blip="" hideGeom="1">
            <dgm:adjLst>
              <dgm:adj idx="1" val="0.1"/>
            </dgm:adjLst>
          </dgm:shape>
          <dgm:constrLst>
            <dgm:constr type="primFontSz" val="100"/>
            <dgm:constr type="lMarg" refType="primFontSz" fact="1.5"/>
            <dgm:constr type="rMarg" refType="primFontSz" fact="1.5"/>
          </dgm:constrLst>
          <dgm:ruleLst>
            <dgm:rule type="primFontSz" val="2"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layoutNode name="theInnerList">
            <dgm:alg type="lin">
              <dgm:param type="linDir" val="fromT"/>
            </dgm:alg>
            <dgm:shape xmlns:r="http://schemas.openxmlformats.org/officeDocument/2006/relationships" r:blip="">
              <dgm:adjLst/>
            </dgm:shape>
            <dgm:constr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100"/>
                </dgm:constrLst>
                <dgm:ruleLst>
                  <dgm:rule type="primFontSz" val="2"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constrLst>
                      <dgm:constr type="h" val="10"/>
                      <dgm:constr type="w" val="7"/>
                    </dgm:constr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constrLst>
              <dgm:constr type="h" val="7"/>
              <dgm:constr type="w" val="7"/>
            </dgm:constr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ist1#1" minVer="12.0">
  <dgm:title val=""/>
  <dgm:desc val=""/>
  <dgm:catLst>
    <dgm:cat type="list" pri="4000"/>
  </dgm:catLst>
  <dgm:sampData>
    <dgm:dataModel>
      <dgm:ptLst>
        <dgm:pt modelId="0" type="doc">
          <dgm:prSet phldr="1"/>
        </dgm:pt>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100"/>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2"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constrLst/>
        <dgm:ruleLst/>
        <dgm:layoutNode name="parentLeftMargin">
          <dgm:alg type="sp"/>
          <dgm:shape xmlns:r="http://schemas.openxmlformats.org/officeDocument/2006/relationships" type="rect" r:blip="" hideGeom="1">
            <dgm:adjLst/>
          </dgm:shape>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presOf/>
        <dgm:constrLst/>
        <dgm:ruleLst/>
      </dgm:layoutNode>
      <dgm:layoutNode name="childText" styleLbl="align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presOf/>
          <dgm:shape xmlns:r="http://schemas.openxmlformats.org/officeDocument/2006/relationships" r:blip="">
            <dgm:adjLst/>
          </dgm:shape>
          <dgm:constr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1" minVer="12.0">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2"/>
      <dgm:constr type="h" for="ch" forName="parentText" op="equ"/>
      <dgm:constr type="primFontSz" for="ch" forName="parentText" op="equ" val="100"/>
      <dgm:constr type="primFontSz" for="ch" forName="childText" refType="primFontSz" refFor="ch" refForName="parentText" op="equ"/>
      <dgm:constr type="h" for="ch" forName="spacer" refType="primFontSz" refFor="ch" refForName="parentText" fact="0.08"/>
    </dgm:constrLst>
    <dgm:ruleLst>
      <dgm:rule type="primFontSz" for="ch" forName="parentText" val="2"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ptType="node"/>
        <dgm:constrLst>
          <dgm:constr type="tMarg" refType="primFontSz" fact="0.1"/>
          <dgm:constr type="bMarg" refType="primFontSz" fact="0.1"/>
        </dgm:constrLst>
        <dgm:ruleLst>
          <dgm:rule type="h" val="INF" fact="NaN" max="NaN"/>
          <dgm:rule type="primFontSz" val="2"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 type="primFontSz" val="2"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constr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3"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4" minVer="12.0">
  <dgm:title val="Simple 1"/>
  <dgm:desc val="Simple 1"/>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6D96E323-F7D6-4C29-A52C-4BCC6383EED8}" type="datetimeFigureOut">
              <a:rPr lang="lt-LT" smtClean="0"/>
              <a:t>2020.03.24</a:t>
            </a:fld>
            <a:endParaRPr lang="lt-LT"/>
          </a:p>
        </p:txBody>
      </p:sp>
      <p:sp>
        <p:nvSpPr>
          <p:cNvPr id="4" name="Poraštės vietos rezervavimo ženklas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lt-LT"/>
          </a:p>
        </p:txBody>
      </p:sp>
      <p:sp>
        <p:nvSpPr>
          <p:cNvPr id="5" name="Skaidrės numerio vietos rezervavimo ženklas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1B6D32BC-747C-4F22-AB53-BFE66EF17B6C}" type="slidenum">
              <a:rPr lang="lt-LT" smtClean="0"/>
              <a:t>‹#›</a:t>
            </a:fld>
            <a:endParaRPr lang="lt-LT"/>
          </a:p>
        </p:txBody>
      </p:sp>
    </p:spTree>
    <p:extLst>
      <p:ext uri="{BB962C8B-B14F-4D97-AF65-F5344CB8AC3E}">
        <p14:creationId xmlns:p14="http://schemas.microsoft.com/office/powerpoint/2010/main" val="127337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rtlCol="0"/>
          <a:lstStyle>
            <a:lvl1pPr algn="l" latinLnBrk="0">
              <a:defRPr lang="lt-LT" sz="1200"/>
            </a:lvl1pPr>
          </a:lstStyle>
          <a:p>
            <a:endParaRPr lang="lt-LT" dirty="0"/>
          </a:p>
        </p:txBody>
      </p:sp>
      <p:sp>
        <p:nvSpPr>
          <p:cNvPr id="3" name="Date Placeholder 2"/>
          <p:cNvSpPr>
            <a:spLocks noGrp="1"/>
          </p:cNvSpPr>
          <p:nvPr>
            <p:ph type="dt" idx="1"/>
          </p:nvPr>
        </p:nvSpPr>
        <p:spPr>
          <a:xfrm>
            <a:off x="3829761" y="0"/>
            <a:ext cx="2929837" cy="497126"/>
          </a:xfrm>
          <a:prstGeom prst="rect">
            <a:avLst/>
          </a:prstGeom>
        </p:spPr>
        <p:txBody>
          <a:bodyPr vert="horz" rtlCol="0"/>
          <a:lstStyle>
            <a:lvl1pPr algn="r" latinLnBrk="0">
              <a:defRPr lang="lt-LT" sz="1200"/>
            </a:lvl1pPr>
          </a:lstStyle>
          <a:p>
            <a:fld id="{925A17EF-115B-4BB9-BF42-426DFD9E898A}" type="datetimeFigureOut">
              <a:rPr lang="lt-LT"/>
              <a:pPr/>
              <a:t>2020.03.24</a:t>
            </a:fld>
            <a:endParaRPr lang="lt-LT" dirty="0"/>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rtlCol="0" anchor="ctr"/>
          <a:lstStyle/>
          <a:p>
            <a:endParaRPr lang="lt-LT" dirty="0"/>
          </a:p>
        </p:txBody>
      </p:sp>
      <p:sp>
        <p:nvSpPr>
          <p:cNvPr id="5" name="Notes Placeholder 4"/>
          <p:cNvSpPr>
            <a:spLocks noGrp="1"/>
          </p:cNvSpPr>
          <p:nvPr>
            <p:ph type="body" sz="quarter" idx="3"/>
          </p:nvPr>
        </p:nvSpPr>
        <p:spPr>
          <a:xfrm>
            <a:off x="676117" y="4722694"/>
            <a:ext cx="5408930" cy="4474131"/>
          </a:xfrm>
          <a:prstGeom prst="rect">
            <a:avLst/>
          </a:prstGeom>
        </p:spPr>
        <p:txBody>
          <a:bodyPr vert="horz" rtlCol="0">
            <a:normAutofit/>
          </a:bodyPr>
          <a:lstStyle/>
          <a:p>
            <a:pPr lvl="0"/>
            <a:r>
              <a:rPr lang="lt-LT"/>
              <a:t>Spustelėkite, jei norite keisti ruošinio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Footer Placeholder 5"/>
          <p:cNvSpPr>
            <a:spLocks noGrp="1"/>
          </p:cNvSpPr>
          <p:nvPr>
            <p:ph type="ftr" sz="quarter" idx="4"/>
          </p:nvPr>
        </p:nvSpPr>
        <p:spPr>
          <a:xfrm>
            <a:off x="0" y="9443662"/>
            <a:ext cx="2929837" cy="497126"/>
          </a:xfrm>
          <a:prstGeom prst="rect">
            <a:avLst/>
          </a:prstGeom>
        </p:spPr>
        <p:txBody>
          <a:bodyPr vert="horz" rtlCol="0" anchor="b"/>
          <a:lstStyle>
            <a:lvl1pPr algn="l" latinLnBrk="0">
              <a:defRPr lang="lt-LT" sz="1200"/>
            </a:lvl1pPr>
          </a:lstStyle>
          <a:p>
            <a:endParaRPr lang="lt-LT" dirty="0"/>
          </a:p>
        </p:txBody>
      </p:sp>
      <p:sp>
        <p:nvSpPr>
          <p:cNvPr id="7" name="Slide Number Placeholder 6"/>
          <p:cNvSpPr>
            <a:spLocks noGrp="1"/>
          </p:cNvSpPr>
          <p:nvPr>
            <p:ph type="sldNum" sz="quarter" idx="5"/>
          </p:nvPr>
        </p:nvSpPr>
        <p:spPr>
          <a:xfrm>
            <a:off x="3829761" y="9443662"/>
            <a:ext cx="2929837" cy="497126"/>
          </a:xfrm>
          <a:prstGeom prst="rect">
            <a:avLst/>
          </a:prstGeom>
        </p:spPr>
        <p:txBody>
          <a:bodyPr vert="horz" rtlCol="0" anchor="b"/>
          <a:lstStyle>
            <a:lvl1pPr algn="r" latinLnBrk="0">
              <a:defRPr lang="lt-LT" sz="1200"/>
            </a:lvl1pPr>
          </a:lstStyle>
          <a:p>
            <a:fld id="{7C4E7652-46AF-4259-BAE2-54978EA077CD}" type="slidenum">
              <a:rPr/>
              <a:pPr/>
              <a:t>‹#›</a:t>
            </a:fld>
            <a:endParaRPr lang="lt-LT" dirty="0"/>
          </a:p>
        </p:txBody>
      </p:sp>
    </p:spTree>
    <p:extLst>
      <p:ext uri="{BB962C8B-B14F-4D97-AF65-F5344CB8AC3E}">
        <p14:creationId xmlns:p14="http://schemas.microsoft.com/office/powerpoint/2010/main" val="2536062169"/>
      </p:ext>
    </p:extLst>
  </p:cSld>
  <p:clrMap bg1="lt1" tx1="dk1" bg2="lt2" tx2="dk2" accent1="accent1" accent2="accent2" accent3="accent3" accent4="accent4" accent5="accent5" accent6="accent6" hlink="hlink" folHlink="folHlink"/>
  <p:notesStyle>
    <a:lvl1pPr marL="0" algn="l" rtl="0" latinLnBrk="0">
      <a:defRPr lang="lt-LT" sz="1200" kern="1200">
        <a:solidFill>
          <a:schemeClr val="tx1"/>
        </a:solidFill>
        <a:latin typeface="+mn-lt"/>
        <a:ea typeface="+mn-ea"/>
        <a:cs typeface="+mn-cs"/>
      </a:defRPr>
    </a:lvl1pPr>
    <a:lvl2pPr marL="457200" algn="l" rtl="0">
      <a:defRPr lang="lt-LT" sz="1200" kern="1200">
        <a:solidFill>
          <a:schemeClr val="tx1"/>
        </a:solidFill>
        <a:latin typeface="+mn-lt"/>
        <a:ea typeface="+mn-ea"/>
        <a:cs typeface="+mn-cs"/>
      </a:defRPr>
    </a:lvl2pPr>
    <a:lvl3pPr marL="914400" algn="l" rtl="0">
      <a:defRPr lang="lt-LT" sz="1200" kern="1200">
        <a:solidFill>
          <a:schemeClr val="tx1"/>
        </a:solidFill>
        <a:latin typeface="+mn-lt"/>
        <a:ea typeface="+mn-ea"/>
        <a:cs typeface="+mn-cs"/>
      </a:defRPr>
    </a:lvl3pPr>
    <a:lvl4pPr marL="1371600" algn="l" rtl="0">
      <a:defRPr lang="lt-LT" sz="1200" kern="1200">
        <a:solidFill>
          <a:schemeClr val="tx1"/>
        </a:solidFill>
        <a:latin typeface="+mn-lt"/>
        <a:ea typeface="+mn-ea"/>
        <a:cs typeface="+mn-cs"/>
      </a:defRPr>
    </a:lvl4pPr>
    <a:lvl5pPr marL="1828800" algn="l" rtl="0">
      <a:defRPr lang="lt-LT" sz="1200" kern="1200">
        <a:solidFill>
          <a:schemeClr val="tx1"/>
        </a:solidFill>
        <a:latin typeface="+mn-lt"/>
        <a:ea typeface="+mn-ea"/>
        <a:cs typeface="+mn-cs"/>
      </a:defRPr>
    </a:lvl5pPr>
    <a:lvl6pPr marL="2286000" algn="l" rtl="0">
      <a:defRPr lang="lt-LT" sz="1200" kern="1200">
        <a:solidFill>
          <a:schemeClr val="tx1"/>
        </a:solidFill>
        <a:latin typeface="+mn-lt"/>
        <a:ea typeface="+mn-ea"/>
        <a:cs typeface="+mn-cs"/>
      </a:defRPr>
    </a:lvl6pPr>
    <a:lvl7pPr marL="2743200" algn="l" rtl="0">
      <a:defRPr lang="lt-LT" sz="1200" kern="1200">
        <a:solidFill>
          <a:schemeClr val="tx1"/>
        </a:solidFill>
        <a:latin typeface="+mn-lt"/>
        <a:ea typeface="+mn-ea"/>
        <a:cs typeface="+mn-cs"/>
      </a:defRPr>
    </a:lvl7pPr>
    <a:lvl8pPr marL="3200400" algn="l" rtl="0">
      <a:defRPr lang="lt-LT" sz="1200" kern="1200">
        <a:solidFill>
          <a:schemeClr val="tx1"/>
        </a:solidFill>
        <a:latin typeface="+mn-lt"/>
        <a:ea typeface="+mn-ea"/>
        <a:cs typeface="+mn-cs"/>
      </a:defRPr>
    </a:lvl8pPr>
    <a:lvl9pPr marL="3657600" algn="l" rtl="0">
      <a:defRPr lang="lt-LT"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dirty="0" smtClean="0"/>
              <a:t>Ši parengties lygių sistema nėra ir neturėtų būti suprantamas kaip </a:t>
            </a:r>
            <a:r>
              <a:rPr lang="lt-LT" dirty="0" err="1" smtClean="0"/>
              <a:t>reitingavimo</a:t>
            </a:r>
            <a:r>
              <a:rPr lang="lt-LT" dirty="0" smtClean="0"/>
              <a:t> įrankis, parodantis visišką „</a:t>
            </a:r>
            <a:r>
              <a:rPr lang="lt-LT" dirty="0" err="1" smtClean="0"/>
              <a:t>nekokybę</a:t>
            </a:r>
            <a:r>
              <a:rPr lang="lt-LT" dirty="0" smtClean="0"/>
              <a:t>“ žemiausiuose taškuose ar meistriškumą aukščiausiuose.</a:t>
            </a:r>
          </a:p>
          <a:p>
            <a:pPr marL="0" marR="0" indent="0" algn="l" defTabSz="914400" rtl="0" eaLnBrk="1" fontAlgn="auto" latinLnBrk="0" hangingPunct="1">
              <a:lnSpc>
                <a:spcPct val="100000"/>
              </a:lnSpc>
              <a:spcBef>
                <a:spcPts val="0"/>
              </a:spcBef>
              <a:spcAft>
                <a:spcPts val="0"/>
              </a:spcAft>
              <a:buClrTx/>
              <a:buSzTx/>
              <a:buFontTx/>
              <a:buNone/>
              <a:tabLst/>
              <a:defRPr/>
            </a:pPr>
            <a:r>
              <a:rPr lang="lt-LT" dirty="0" smtClean="0"/>
              <a:t>Pokyčiams reikia laiko. Norint</a:t>
            </a:r>
            <a:r>
              <a:rPr lang="lt-LT" baseline="0" dirty="0" smtClean="0"/>
              <a:t> tobulėti, turite pasirinkti tinkamas priemones, </a:t>
            </a:r>
            <a:r>
              <a:rPr lang="lt-LT" baseline="0" dirty="0" err="1" smtClean="0"/>
              <a:t>atsvelgdami</a:t>
            </a:r>
            <a:r>
              <a:rPr lang="lt-LT" baseline="0" dirty="0" smtClean="0"/>
              <a:t> į analizės rezultatus, bei aiškiai suprasti, ką galite daryti geriau</a:t>
            </a:r>
            <a:endParaRPr lang="lt-LT" dirty="0" smtClean="0"/>
          </a:p>
          <a:p>
            <a:endParaRPr lang="lt-LT" dirty="0"/>
          </a:p>
        </p:txBody>
      </p:sp>
      <p:sp>
        <p:nvSpPr>
          <p:cNvPr id="4" name="Skaidrės numerio vietos rezervavimo ženklas 3"/>
          <p:cNvSpPr>
            <a:spLocks noGrp="1"/>
          </p:cNvSpPr>
          <p:nvPr>
            <p:ph type="sldNum" sz="quarter" idx="10"/>
          </p:nvPr>
        </p:nvSpPr>
        <p:spPr/>
        <p:txBody>
          <a:bodyPr/>
          <a:lstStyle/>
          <a:p>
            <a:fld id="{7C4E7652-46AF-4259-BAE2-54978EA077CD}" type="slidenum">
              <a:rPr lang="lt-LT" smtClean="0"/>
              <a:pPr/>
              <a:t>4</a:t>
            </a:fld>
            <a:endParaRPr lang="lt-LT" dirty="0"/>
          </a:p>
        </p:txBody>
      </p:sp>
    </p:spTree>
    <p:extLst>
      <p:ext uri="{BB962C8B-B14F-4D97-AF65-F5344CB8AC3E}">
        <p14:creationId xmlns:p14="http://schemas.microsoft.com/office/powerpoint/2010/main" val="4091212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Tai ne tik ataskaitos taškas, bet ir įkvėpimo šaltinis. Tiek įrankio pavyzdžiai, tiek lygmenys neatspindi</a:t>
            </a:r>
            <a:r>
              <a:rPr lang="lt-LT" baseline="0" dirty="0" smtClean="0"/>
              <a:t> absoliučios STEAM įgyvendinimo formos mokykloje. Naudoti šį įrankį ir vertinti rezultatus atsižvelgiant į savo misiją, nacionalinę švietimo politiką, bendruomenės ambicijas ir tikslus.</a:t>
            </a:r>
            <a:endParaRPr lang="lt-LT" dirty="0"/>
          </a:p>
        </p:txBody>
      </p:sp>
      <p:sp>
        <p:nvSpPr>
          <p:cNvPr id="4" name="Skaidrės numerio vietos rezervavimo ženklas 3"/>
          <p:cNvSpPr>
            <a:spLocks noGrp="1"/>
          </p:cNvSpPr>
          <p:nvPr>
            <p:ph type="sldNum" sz="quarter" idx="10"/>
          </p:nvPr>
        </p:nvSpPr>
        <p:spPr/>
        <p:txBody>
          <a:bodyPr/>
          <a:lstStyle/>
          <a:p>
            <a:fld id="{7C4E7652-46AF-4259-BAE2-54978EA077CD}" type="slidenum">
              <a:rPr lang="lt-LT" smtClean="0"/>
              <a:pPr/>
              <a:t>5</a:t>
            </a:fld>
            <a:endParaRPr lang="lt-LT" dirty="0"/>
          </a:p>
        </p:txBody>
      </p:sp>
    </p:spTree>
    <p:extLst>
      <p:ext uri="{BB962C8B-B14F-4D97-AF65-F5344CB8AC3E}">
        <p14:creationId xmlns:p14="http://schemas.microsoft.com/office/powerpoint/2010/main" val="586262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Mažoji aviacija- forma, lankstymas, atstumas, laikas, dizainas, medžiagos, tobulinimas</a:t>
            </a:r>
            <a:endParaRPr lang="lt-LT" dirty="0"/>
          </a:p>
        </p:txBody>
      </p:sp>
      <p:sp>
        <p:nvSpPr>
          <p:cNvPr id="4" name="Skaidrės numerio vietos rezervavimo ženklas 3"/>
          <p:cNvSpPr>
            <a:spLocks noGrp="1"/>
          </p:cNvSpPr>
          <p:nvPr>
            <p:ph type="sldNum" sz="quarter" idx="10"/>
          </p:nvPr>
        </p:nvSpPr>
        <p:spPr/>
        <p:txBody>
          <a:bodyPr/>
          <a:lstStyle/>
          <a:p>
            <a:fld id="{7C4E7652-46AF-4259-BAE2-54978EA077CD}" type="slidenum">
              <a:rPr lang="lt-LT" smtClean="0"/>
              <a:pPr/>
              <a:t>6</a:t>
            </a:fld>
            <a:endParaRPr lang="lt-LT" dirty="0"/>
          </a:p>
        </p:txBody>
      </p:sp>
    </p:spTree>
    <p:extLst>
      <p:ext uri="{BB962C8B-B14F-4D97-AF65-F5344CB8AC3E}">
        <p14:creationId xmlns:p14="http://schemas.microsoft.com/office/powerpoint/2010/main" val="2833595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1</a:t>
            </a:r>
            <a:r>
              <a:rPr lang="lt-LT" baseline="0" dirty="0" smtClean="0"/>
              <a:t> – paveikslėlis knygoje, keičiamas į paveikslėlį ekrane</a:t>
            </a:r>
          </a:p>
          <a:p>
            <a:r>
              <a:rPr lang="lt-LT" baseline="0" dirty="0" smtClean="0"/>
              <a:t>2 </a:t>
            </a:r>
            <a:r>
              <a:rPr lang="lt-LT" baseline="0" dirty="0" err="1" smtClean="0"/>
              <a:t>Kahoot</a:t>
            </a:r>
            <a:r>
              <a:rPr lang="lt-LT" baseline="0" dirty="0" smtClean="0"/>
              <a:t> – pagreitina rezultato suskaičiavimą</a:t>
            </a:r>
          </a:p>
          <a:p>
            <a:r>
              <a:rPr lang="lt-LT" baseline="0" dirty="0" smtClean="0"/>
              <a:t>3 Naudoja IKT užduotims atlikti, pristatymams rengti</a:t>
            </a:r>
          </a:p>
          <a:p>
            <a:r>
              <a:rPr lang="lt-LT" baseline="0" dirty="0" smtClean="0"/>
              <a:t>4 valdo technologijas realiu laiku</a:t>
            </a:r>
          </a:p>
          <a:p>
            <a:r>
              <a:rPr lang="lt-LT" baseline="0" dirty="0" smtClean="0"/>
              <a:t>5 virtuali realybė</a:t>
            </a:r>
            <a:endParaRPr lang="lt-LT" dirty="0"/>
          </a:p>
        </p:txBody>
      </p:sp>
      <p:sp>
        <p:nvSpPr>
          <p:cNvPr id="4" name="Skaidrės numerio vietos rezervavimo ženklas 3"/>
          <p:cNvSpPr>
            <a:spLocks noGrp="1"/>
          </p:cNvSpPr>
          <p:nvPr>
            <p:ph type="sldNum" sz="quarter" idx="10"/>
          </p:nvPr>
        </p:nvSpPr>
        <p:spPr/>
        <p:txBody>
          <a:bodyPr/>
          <a:lstStyle/>
          <a:p>
            <a:fld id="{7C4E7652-46AF-4259-BAE2-54978EA077CD}" type="slidenum">
              <a:rPr lang="lt-LT" smtClean="0"/>
              <a:pPr/>
              <a:t>7</a:t>
            </a:fld>
            <a:endParaRPr lang="lt-LT" dirty="0"/>
          </a:p>
        </p:txBody>
      </p:sp>
    </p:spTree>
    <p:extLst>
      <p:ext uri="{BB962C8B-B14F-4D97-AF65-F5344CB8AC3E}">
        <p14:creationId xmlns:p14="http://schemas.microsoft.com/office/powerpoint/2010/main" val="1779806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228600" indent="-228600">
              <a:buAutoNum type="arabicPeriod"/>
            </a:pPr>
            <a:r>
              <a:rPr lang="lt-LT" dirty="0" smtClean="0"/>
              <a:t>Kas vyksta lyjant? Galima</a:t>
            </a:r>
            <a:r>
              <a:rPr lang="lt-LT" baseline="0" dirty="0" smtClean="0"/>
              <a:t> sušlapti, kad nesušlaptume turime avėti guminius batus.</a:t>
            </a:r>
            <a:endParaRPr lang="lt-LT" dirty="0" smtClean="0"/>
          </a:p>
          <a:p>
            <a:pPr marL="228600" indent="-228600">
              <a:buAutoNum type="arabicPeriod"/>
            </a:pPr>
            <a:r>
              <a:rPr lang="lt-LT" dirty="0" smtClean="0"/>
              <a:t>Jei nebūtų lietaus, žemė išdžiūtų, todėl reikėtų papildomai laistyti.</a:t>
            </a:r>
          </a:p>
          <a:p>
            <a:pPr marL="228600" indent="-228600">
              <a:buAutoNum type="arabicPeriod"/>
            </a:pPr>
            <a:r>
              <a:rPr lang="lt-LT" dirty="0" smtClean="0"/>
              <a:t>Kad</a:t>
            </a:r>
            <a:r>
              <a:rPr lang="lt-LT" baseline="0" dirty="0" smtClean="0"/>
              <a:t> augalams užtektų drėgmės, juos vaikai palaisto.</a:t>
            </a:r>
          </a:p>
          <a:p>
            <a:pPr marL="228600" indent="-228600">
              <a:buAutoNum type="arabicPeriod"/>
            </a:pPr>
            <a:r>
              <a:rPr lang="lt-LT" baseline="0" dirty="0" smtClean="0"/>
              <a:t>Vaikai rūpinasi augalais, jų laistymu – planingai (procesas planingas nuo – iki ).</a:t>
            </a:r>
          </a:p>
          <a:p>
            <a:pPr marL="228600" indent="-228600">
              <a:buAutoNum type="arabicPeriod"/>
            </a:pPr>
            <a:r>
              <a:rPr lang="lt-LT" baseline="0" dirty="0" smtClean="0"/>
              <a:t>Nuvytus augalui, pasiūlo sprendimą, jį laistyti, kad nepamirštų, naudoja IKT priemones, kad primintų apie būtinumą palaistyti ir pan. fiksuoja augalo augimo progresą ir vandens kiekį būtiną augalo funkcijoms palaikyti, daro išvadas, tobulina veiksmus.</a:t>
            </a:r>
          </a:p>
          <a:p>
            <a:pPr marL="228600" indent="-228600">
              <a:buAutoNum type="arabicPeriod"/>
            </a:pPr>
            <a:endParaRPr lang="lt-LT" baseline="0" dirty="0" smtClean="0"/>
          </a:p>
          <a:p>
            <a:pPr marL="228600" indent="-228600">
              <a:buAutoNum type="arabicPeriod"/>
            </a:pPr>
            <a:endParaRPr lang="lt-LT" baseline="0" dirty="0" smtClean="0"/>
          </a:p>
          <a:p>
            <a:pPr marL="228600" indent="-228600">
              <a:buAutoNum type="arabicPeriod"/>
            </a:pPr>
            <a:endParaRPr lang="lt-LT" dirty="0" smtClean="0"/>
          </a:p>
          <a:p>
            <a:pPr marL="228600" indent="-228600">
              <a:buAutoNum type="arabicPeriod"/>
            </a:pPr>
            <a:endParaRPr lang="lt-LT" dirty="0"/>
          </a:p>
        </p:txBody>
      </p:sp>
      <p:sp>
        <p:nvSpPr>
          <p:cNvPr id="4" name="Skaidrės numerio vietos rezervavimo ženklas 3"/>
          <p:cNvSpPr>
            <a:spLocks noGrp="1"/>
          </p:cNvSpPr>
          <p:nvPr>
            <p:ph type="sldNum" sz="quarter" idx="10"/>
          </p:nvPr>
        </p:nvSpPr>
        <p:spPr/>
        <p:txBody>
          <a:bodyPr/>
          <a:lstStyle/>
          <a:p>
            <a:fld id="{7C4E7652-46AF-4259-BAE2-54978EA077CD}" type="slidenum">
              <a:rPr lang="lt-LT" smtClean="0"/>
              <a:pPr/>
              <a:t>9</a:t>
            </a:fld>
            <a:endParaRPr lang="lt-LT" dirty="0"/>
          </a:p>
        </p:txBody>
      </p:sp>
    </p:spTree>
    <p:extLst>
      <p:ext uri="{BB962C8B-B14F-4D97-AF65-F5344CB8AC3E}">
        <p14:creationId xmlns:p14="http://schemas.microsoft.com/office/powerpoint/2010/main" val="2463725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Iniciatyvumas ir atkaklumas</a:t>
            </a:r>
          </a:p>
          <a:p>
            <a:r>
              <a:rPr lang="lt-LT" dirty="0" smtClean="0"/>
              <a:t>15. Tyrinėjimas</a:t>
            </a:r>
          </a:p>
          <a:p>
            <a:r>
              <a:rPr lang="lt-LT" dirty="0" smtClean="0"/>
              <a:t>16. Problemų sprendimas</a:t>
            </a:r>
          </a:p>
          <a:p>
            <a:r>
              <a:rPr lang="lt-LT" dirty="0" smtClean="0"/>
              <a:t>17. Kūrybiškumas</a:t>
            </a:r>
          </a:p>
          <a:p>
            <a:r>
              <a:rPr lang="lt-LT" dirty="0" smtClean="0"/>
              <a:t>18. Mokėjimas mokytis</a:t>
            </a:r>
          </a:p>
          <a:p>
            <a:endParaRPr lang="lt-LT" dirty="0"/>
          </a:p>
        </p:txBody>
      </p:sp>
      <p:sp>
        <p:nvSpPr>
          <p:cNvPr id="4" name="Skaidrės numerio vietos rezervavimo ženklas 3"/>
          <p:cNvSpPr>
            <a:spLocks noGrp="1"/>
          </p:cNvSpPr>
          <p:nvPr>
            <p:ph type="sldNum" sz="quarter" idx="10"/>
          </p:nvPr>
        </p:nvSpPr>
        <p:spPr/>
        <p:txBody>
          <a:bodyPr/>
          <a:lstStyle/>
          <a:p>
            <a:fld id="{7C4E7652-46AF-4259-BAE2-54978EA077CD}" type="slidenum">
              <a:rPr lang="lt-LT" smtClean="0"/>
              <a:pPr/>
              <a:t>11</a:t>
            </a:fld>
            <a:endParaRPr lang="lt-LT" dirty="0"/>
          </a:p>
        </p:txBody>
      </p:sp>
    </p:spTree>
    <p:extLst>
      <p:ext uri="{BB962C8B-B14F-4D97-AF65-F5344CB8AC3E}">
        <p14:creationId xmlns:p14="http://schemas.microsoft.com/office/powerpoint/2010/main" val="1638970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Reikia</a:t>
            </a:r>
            <a:r>
              <a:rPr lang="lt-LT" baseline="0" dirty="0" smtClean="0"/>
              <a:t> išgryninti v</a:t>
            </a:r>
            <a:r>
              <a:rPr lang="lt-LT" dirty="0" smtClean="0"/>
              <a:t>eiksmų teoriją</a:t>
            </a:r>
            <a:r>
              <a:rPr lang="lt-LT" baseline="0" dirty="0" smtClean="0"/>
              <a:t> – jei ,,,,tada,,,</a:t>
            </a:r>
            <a:endParaRPr lang="lt-LT" dirty="0"/>
          </a:p>
        </p:txBody>
      </p:sp>
      <p:sp>
        <p:nvSpPr>
          <p:cNvPr id="4" name="Skaidrės numerio vietos rezervavimo ženklas 3"/>
          <p:cNvSpPr>
            <a:spLocks noGrp="1"/>
          </p:cNvSpPr>
          <p:nvPr>
            <p:ph type="sldNum" sz="quarter" idx="10"/>
          </p:nvPr>
        </p:nvSpPr>
        <p:spPr/>
        <p:txBody>
          <a:bodyPr/>
          <a:lstStyle/>
          <a:p>
            <a:fld id="{7C4E7652-46AF-4259-BAE2-54978EA077CD}" type="slidenum">
              <a:rPr lang="lt-LT" smtClean="0"/>
              <a:pPr/>
              <a:t>13</a:t>
            </a:fld>
            <a:endParaRPr lang="lt-LT" dirty="0"/>
          </a:p>
        </p:txBody>
      </p:sp>
    </p:spTree>
    <p:extLst>
      <p:ext uri="{BB962C8B-B14F-4D97-AF65-F5344CB8AC3E}">
        <p14:creationId xmlns:p14="http://schemas.microsoft.com/office/powerpoint/2010/main" val="611204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7" name="Shap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lt-LT" dirty="0"/>
          </a:p>
        </p:txBody>
      </p:sp>
      <p:sp>
        <p:nvSpPr>
          <p:cNvPr id="8" name="Title 7"/>
          <p:cNvSpPr>
            <a:spLocks noGrp="1"/>
          </p:cNvSpPr>
          <p:nvPr>
            <p:ph type="ctrTitle"/>
          </p:nvPr>
        </p:nvSpPr>
        <p:spPr>
          <a:xfrm>
            <a:off x="540544" y="776288"/>
            <a:ext cx="8062912" cy="1470025"/>
          </a:xfrm>
        </p:spPr>
        <p:txBody>
          <a:bodyPr anchor="b"/>
          <a:lstStyle>
            <a:lvl1pPr algn="r" latinLnBrk="0">
              <a:defRPr lang="lt-LT" sz="4500"/>
            </a:lvl1pPr>
          </a:lstStyle>
          <a:p>
            <a:r>
              <a:rPr lang="lt-LT" smtClean="0"/>
              <a:t>Spustelėję redag. ruoš. pavad. stilių</a:t>
            </a:r>
            <a:endParaRPr lang="lt-LT"/>
          </a:p>
        </p:txBody>
      </p:sp>
      <p:sp>
        <p:nvSpPr>
          <p:cNvPr id="9" name="Subtitle 8"/>
          <p:cNvSpPr>
            <a:spLocks noGrp="1"/>
          </p:cNvSpPr>
          <p:nvPr>
            <p:ph type="subTitle" idx="1"/>
          </p:nvPr>
        </p:nvSpPr>
        <p:spPr>
          <a:xfrm>
            <a:off x="540544" y="2250280"/>
            <a:ext cx="8062912" cy="1752600"/>
          </a:xfrm>
        </p:spPr>
        <p:txBody>
          <a:bodyPr/>
          <a:lstStyle>
            <a:lvl1pPr marL="0" marR="36576" indent="0" algn="r" latinLnBrk="0">
              <a:spcBef>
                <a:spcPts val="0"/>
              </a:spcBef>
              <a:buNone/>
              <a:defRPr lang="lt-LT">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lt-LT" smtClean="0"/>
              <a:t>Spustelėję redag. ruoš. paantrš. stilių</a:t>
            </a:r>
            <a:endParaRPr lang="lt-LT"/>
          </a:p>
        </p:txBody>
      </p:sp>
      <p:sp>
        <p:nvSpPr>
          <p:cNvPr id="28" name="Date Placeholder 27"/>
          <p:cNvSpPr>
            <a:spLocks noGrp="1"/>
          </p:cNvSpPr>
          <p:nvPr>
            <p:ph type="dt" sz="half" idx="10"/>
          </p:nvPr>
        </p:nvSpPr>
        <p:spPr>
          <a:xfrm>
            <a:off x="1371600" y="6012656"/>
            <a:ext cx="5791200" cy="365125"/>
          </a:xfrm>
        </p:spPr>
        <p:txBody>
          <a:bodyPr tIns="0" bIns="0" anchor="t"/>
          <a:lstStyle>
            <a:lvl1pPr algn="r" latinLnBrk="0">
              <a:defRPr lang="lt-LT" sz="1000"/>
            </a:lvl1pPr>
          </a:lstStyle>
          <a:p>
            <a:pPr algn="r"/>
            <a:fld id="{A2E209FB-7A34-414B-812A-BCC5C4256F49}" type="datetime1">
              <a:rPr lang="lt-LT"/>
              <a:pPr algn="r"/>
              <a:t>2020.03.24</a:t>
            </a:fld>
            <a:endParaRPr lang="lt-LT" sz="1000" dirty="0"/>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latinLnBrk="0">
              <a:defRPr lang="lt-LT" sz="1100"/>
            </a:lvl1pPr>
          </a:lstStyle>
          <a:p>
            <a:pPr algn="r"/>
            <a:endParaRPr lang="lt-LT" sz="1100" dirty="0"/>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latinLnBrk="0">
              <a:defRPr lang="lt-LT" sz="1300">
                <a:solidFill>
                  <a:srgbClr val="FFFFFF"/>
                </a:solidFill>
              </a:defRPr>
            </a:lvl1pPr>
          </a:lstStyle>
          <a:p>
            <a:pPr algn="ctr"/>
            <a:fld id="{49598980-D22C-4904-9F8F-3DB09B2ECD84}" type="slidenum">
              <a:rPr lang="lt-LT" sz="1300">
                <a:solidFill>
                  <a:srgbClr val="FFFFFF"/>
                </a:solidFill>
              </a:rPr>
              <a:pPr algn="ctr"/>
              <a:t>‹#›</a:t>
            </a:fld>
            <a:endParaRPr lang="lt-LT" sz="1300"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lang="lt-LT" smtClean="0"/>
              <a:t>Spustelėję redag. ruoš. pavad. stilių</a:t>
            </a:r>
            <a:endParaRPr lang="lt-LT"/>
          </a:p>
        </p:txBody>
      </p:sp>
      <p:sp>
        <p:nvSpPr>
          <p:cNvPr id="3" name="Content Placeholder 2"/>
          <p:cNvSpPr>
            <a:spLocks noGrp="1"/>
          </p:cNvSpPr>
          <p:nvPr>
            <p:ph idx="1"/>
          </p:nvPr>
        </p:nvSpPr>
        <p:spPr>
          <a:xfrm>
            <a:off x="457200" y="1882808"/>
            <a:ext cx="8229600" cy="45720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10"/>
          </p:nvPr>
        </p:nvSpPr>
        <p:spPr>
          <a:xfrm>
            <a:off x="4791456" y="6480048"/>
            <a:ext cx="2133600" cy="301752"/>
          </a:xfrm>
        </p:spPr>
        <p:txBody>
          <a:bodyPr/>
          <a:lstStyle/>
          <a:p>
            <a:fld id="{543322F5-8315-491F-87B4-2E3F0268E3B6}" type="datetime1">
              <a:rPr lang="lt-LT"/>
              <a:pPr/>
              <a:t>2020.03.24</a:t>
            </a:fld>
            <a:endParaRPr lang="lt-LT" dirty="0"/>
          </a:p>
        </p:txBody>
      </p:sp>
      <p:sp>
        <p:nvSpPr>
          <p:cNvPr id="5" name="Footer Placeholder 4"/>
          <p:cNvSpPr>
            <a:spLocks noGrp="1"/>
          </p:cNvSpPr>
          <p:nvPr>
            <p:ph type="ftr" sz="quarter" idx="11"/>
          </p:nvPr>
        </p:nvSpPr>
        <p:spPr>
          <a:xfrm>
            <a:off x="457200" y="6480969"/>
            <a:ext cx="4260056" cy="300831"/>
          </a:xfrm>
        </p:spPr>
        <p:txBody>
          <a:bodyPr/>
          <a:lstStyle/>
          <a:p>
            <a:endParaRPr lang="lt-LT" dirty="0"/>
          </a:p>
        </p:txBody>
      </p:sp>
      <p:sp>
        <p:nvSpPr>
          <p:cNvPr id="6" name="Slide Number Placeholder 5"/>
          <p:cNvSpPr>
            <a:spLocks noGrp="1"/>
          </p:cNvSpPr>
          <p:nvPr>
            <p:ph type="sldNum" sz="quarter" idx="12"/>
          </p:nvPr>
        </p:nvSpPr>
        <p:spPr/>
        <p:txBody>
          <a:bodyPr/>
          <a:lstStyle/>
          <a:p>
            <a:fld id="{FEA1243F-3000-4347-94A4-FBDEAD3122CB}" type="slidenum">
              <a:rPr/>
              <a:pPr/>
              <a:t>‹#›</a:t>
            </a:fld>
            <a:endParaRPr lang="lt-L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2">
        <a:schemeClr val="bg1"/>
      </p:bgRef>
    </p:bg>
    <p:spTree>
      <p:nvGrpSpPr>
        <p:cNvPr id="1" name=""/>
        <p:cNvGrpSpPr/>
        <p:nvPr/>
      </p:nvGrpSpPr>
      <p:grpSpPr>
        <a:xfrm>
          <a:off x="0" y="0"/>
          <a:ext cx="0" cy="0"/>
          <a:chOff x="0" y="0"/>
          <a:chExt cx="0" cy="0"/>
        </a:xfrm>
      </p:grpSpPr>
      <p:sp>
        <p:nvSpPr>
          <p:cNvPr id="8" name="Shap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lt-LT" dirty="0"/>
          </a:p>
        </p:txBody>
      </p:sp>
      <p:sp>
        <p:nvSpPr>
          <p:cNvPr id="9" name="Right Triangle 8"/>
          <p:cNvSpPr/>
          <p:nvPr/>
        </p:nvSpPr>
        <p:spPr>
          <a:xfrm flipV="1">
            <a:off x="7034" y="7034"/>
            <a:ext cx="9129932" cy="6836899"/>
          </a:xfrm>
          <a:prstGeom prst="rtTriangle">
            <a:avLst/>
          </a:prstGeom>
          <a:gradFill flip="none" rotWithShape="1">
            <a:gsLst>
              <a:gs pos="0">
                <a:schemeClr val="tx1">
                  <a:tint val="95000"/>
                  <a:satMod val="200000"/>
                  <a:alpha val="10000"/>
                </a:schemeClr>
              </a:gs>
              <a:gs pos="70000">
                <a:schemeClr val="tx1">
                  <a:tint val="80000"/>
                  <a:satMod val="200000"/>
                  <a:alpha val="8000"/>
                </a:schemeClr>
              </a:gs>
              <a:gs pos="100000">
                <a:schemeClr val="tx1">
                  <a:tint val="50000"/>
                  <a:satMod val="175000"/>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lt-LT" dirty="0"/>
          </a:p>
        </p:txBody>
      </p:sp>
      <p:sp>
        <p:nvSpPr>
          <p:cNvPr id="4" name="Date Placeholder 3"/>
          <p:cNvSpPr>
            <a:spLocks noGrp="1"/>
          </p:cNvSpPr>
          <p:nvPr>
            <p:ph type="dt" sz="half" idx="10"/>
          </p:nvPr>
        </p:nvSpPr>
        <p:spPr>
          <a:xfrm>
            <a:off x="6955632" y="6477000"/>
            <a:ext cx="2133600" cy="304800"/>
          </a:xfrm>
        </p:spPr>
        <p:txBody>
          <a:bodyPr/>
          <a:lstStyle/>
          <a:p>
            <a:fld id="{CAC850C8-E7C9-4F2C-A162-59CF68B1B13C}" type="datetime1">
              <a:rPr lang="lt-LT"/>
              <a:pPr/>
              <a:t>2020.03.24</a:t>
            </a:fld>
            <a:endParaRPr lang="lt-LT" dirty="0"/>
          </a:p>
        </p:txBody>
      </p:sp>
      <p:sp>
        <p:nvSpPr>
          <p:cNvPr id="5" name="Footer Placeholder 4"/>
          <p:cNvSpPr>
            <a:spLocks noGrp="1"/>
          </p:cNvSpPr>
          <p:nvPr>
            <p:ph type="ftr" sz="quarter" idx="11"/>
          </p:nvPr>
        </p:nvSpPr>
        <p:spPr>
          <a:xfrm>
            <a:off x="2619376" y="6480969"/>
            <a:ext cx="4260056" cy="300831"/>
          </a:xfrm>
        </p:spPr>
        <p:txBody>
          <a:bodyPr/>
          <a:lstStyle/>
          <a:p>
            <a:endParaRPr lang="lt-LT" dirty="0"/>
          </a:p>
        </p:txBody>
      </p:sp>
      <p:sp>
        <p:nvSpPr>
          <p:cNvPr id="6" name="Slide Number Placeholder 5"/>
          <p:cNvSpPr>
            <a:spLocks noGrp="1"/>
          </p:cNvSpPr>
          <p:nvPr>
            <p:ph type="sldNum" sz="quarter" idx="12"/>
          </p:nvPr>
        </p:nvSpPr>
        <p:spPr>
          <a:xfrm>
            <a:off x="8451056" y="809624"/>
            <a:ext cx="502920" cy="300831"/>
          </a:xfrm>
        </p:spPr>
        <p:txBody>
          <a:bodyPr/>
          <a:lstStyle/>
          <a:p>
            <a:fld id="{FEA1243F-3000-4347-94A4-FBDEAD3122CB}" type="slidenum">
              <a:rPr/>
              <a:pPr/>
              <a:t>‹#›</a:t>
            </a:fld>
            <a:endParaRPr lang="lt-LT" dirty="0"/>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latinLnBrk="0">
              <a:buNone/>
              <a:defRPr lang="lt-LT" sz="3600" b="1" cap="none" baseline="0"/>
            </a:lvl1pPr>
          </a:lstStyle>
          <a:p>
            <a:r>
              <a:rPr lang="lt-LT" smtClean="0"/>
              <a:t>Spustelėję redag. ruoš. pavad. stilių</a:t>
            </a:r>
            <a:endParaRPr lang="lt-LT"/>
          </a:p>
        </p:txBody>
      </p:sp>
      <p:sp>
        <p:nvSpPr>
          <p:cNvPr id="3" name="Text Placeholder 2"/>
          <p:cNvSpPr>
            <a:spLocks noGrp="1"/>
          </p:cNvSpPr>
          <p:nvPr>
            <p:ph type="body" idx="1"/>
          </p:nvPr>
        </p:nvSpPr>
        <p:spPr>
          <a:xfrm>
            <a:off x="381000" y="1633536"/>
            <a:ext cx="3886200" cy="2286000"/>
          </a:xfrm>
        </p:spPr>
        <p:txBody>
          <a:bodyPr anchor="t"/>
          <a:lstStyle>
            <a:lvl1pPr marL="54864" indent="0" algn="l" latinLnBrk="0">
              <a:buNone/>
              <a:defRPr lang="lt-LT" sz="2000">
                <a:solidFill>
                  <a:schemeClr val="tx1">
                    <a:tint val="75000"/>
                  </a:schemeClr>
                </a:solidFill>
              </a:defRPr>
            </a:lvl1pPr>
            <a:lvl2pPr>
              <a:buNone/>
              <a:defRPr lang="lt-LT" sz="1800">
                <a:solidFill>
                  <a:schemeClr val="tx1">
                    <a:tint val="75000"/>
                  </a:schemeClr>
                </a:solidFill>
              </a:defRPr>
            </a:lvl2pPr>
            <a:lvl3pPr>
              <a:buNone/>
              <a:defRPr lang="lt-LT" sz="1600">
                <a:solidFill>
                  <a:schemeClr val="tx1">
                    <a:tint val="75000"/>
                  </a:schemeClr>
                </a:solidFill>
              </a:defRPr>
            </a:lvl3pPr>
            <a:lvl4pPr>
              <a:buNone/>
              <a:defRPr lang="lt-LT" sz="1400">
                <a:solidFill>
                  <a:schemeClr val="tx1">
                    <a:tint val="75000"/>
                  </a:schemeClr>
                </a:solidFill>
              </a:defRPr>
            </a:lvl4pPr>
            <a:lvl5pPr>
              <a:buNone/>
              <a:defRPr lang="lt-LT" sz="1400">
                <a:solidFill>
                  <a:schemeClr val="tx1">
                    <a:tint val="75000"/>
                  </a:schemeClr>
                </a:solidFill>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latinLnBrk="0">
              <a:defRPr lang="lt-LT"/>
            </a:lvl1pPr>
          </a:lstStyle>
          <a:p>
            <a:r>
              <a:rPr lang="lt-LT" smtClean="0"/>
              <a:t>Spustelėję redag. ruoš. pavad. stilių</a:t>
            </a:r>
            <a:endParaRPr lang="lt-LT"/>
          </a:p>
        </p:txBody>
      </p:sp>
      <p:sp>
        <p:nvSpPr>
          <p:cNvPr id="3" name="Content Placeholder 2"/>
          <p:cNvSpPr>
            <a:spLocks noGrp="1"/>
          </p:cNvSpPr>
          <p:nvPr>
            <p:ph sz="half" idx="1"/>
          </p:nvPr>
        </p:nvSpPr>
        <p:spPr>
          <a:xfrm>
            <a:off x="457200" y="1722437"/>
            <a:ext cx="4038600" cy="4525963"/>
          </a:xfrm>
        </p:spPr>
        <p:txBody>
          <a:bodyPr/>
          <a:lstStyle>
            <a:lvl1pPr latinLnBrk="0">
              <a:defRPr lang="lt-LT" sz="2600"/>
            </a:lvl1pPr>
            <a:lvl2pPr>
              <a:defRPr lang="lt-LT" sz="2400"/>
            </a:lvl2pPr>
            <a:lvl3pPr>
              <a:defRPr lang="lt-LT" sz="2000"/>
            </a:lvl3pPr>
            <a:lvl4pPr>
              <a:defRPr lang="lt-LT" sz="1800"/>
            </a:lvl4pPr>
            <a:lvl5pPr>
              <a:defRPr lang="lt-LT" sz="18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Content Placeholder 3"/>
          <p:cNvSpPr>
            <a:spLocks noGrp="1"/>
          </p:cNvSpPr>
          <p:nvPr>
            <p:ph sz="half" idx="2"/>
          </p:nvPr>
        </p:nvSpPr>
        <p:spPr>
          <a:xfrm>
            <a:off x="4648200" y="1722437"/>
            <a:ext cx="4038600" cy="4525963"/>
          </a:xfrm>
        </p:spPr>
        <p:txBody>
          <a:bodyPr/>
          <a:lstStyle>
            <a:lvl1pPr latinLnBrk="0">
              <a:defRPr lang="lt-LT" sz="2600"/>
            </a:lvl1pPr>
            <a:lvl2pPr>
              <a:defRPr lang="lt-LT" sz="2400"/>
            </a:lvl2pPr>
            <a:lvl3pPr>
              <a:defRPr lang="lt-LT" sz="2000"/>
            </a:lvl3pPr>
            <a:lvl4pPr>
              <a:defRPr lang="lt-LT" sz="1800"/>
            </a:lvl4pPr>
            <a:lvl5pPr>
              <a:defRPr lang="lt-LT" sz="18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e Placeholder 4"/>
          <p:cNvSpPr>
            <a:spLocks noGrp="1"/>
          </p:cNvSpPr>
          <p:nvPr>
            <p:ph type="dt" sz="half" idx="10"/>
          </p:nvPr>
        </p:nvSpPr>
        <p:spPr>
          <a:xfrm>
            <a:off x="4791456" y="6480969"/>
            <a:ext cx="2133600" cy="301752"/>
          </a:xfrm>
        </p:spPr>
        <p:txBody>
          <a:bodyPr/>
          <a:lstStyle/>
          <a:p>
            <a:fld id="{E2E9192D-7D89-47BF-B02C-29AE4CEF5323}" type="datetime1">
              <a:rPr lang="lt-LT"/>
              <a:pPr/>
              <a:t>2020.03.24</a:t>
            </a:fld>
            <a:endParaRPr lang="lt-LT" dirty="0"/>
          </a:p>
        </p:txBody>
      </p:sp>
      <p:sp>
        <p:nvSpPr>
          <p:cNvPr id="6" name="Footer Placeholder 5"/>
          <p:cNvSpPr>
            <a:spLocks noGrp="1"/>
          </p:cNvSpPr>
          <p:nvPr>
            <p:ph type="ftr" sz="quarter" idx="11"/>
          </p:nvPr>
        </p:nvSpPr>
        <p:spPr>
          <a:xfrm>
            <a:off x="457200" y="6480969"/>
            <a:ext cx="4260056" cy="301752"/>
          </a:xfrm>
        </p:spPr>
        <p:txBody>
          <a:bodyPr/>
          <a:lstStyle/>
          <a:p>
            <a:endParaRPr lang="lt-LT" dirty="0"/>
          </a:p>
        </p:txBody>
      </p:sp>
      <p:sp>
        <p:nvSpPr>
          <p:cNvPr id="7" name="Slide Number Placeholder 6"/>
          <p:cNvSpPr>
            <a:spLocks noGrp="1"/>
          </p:cNvSpPr>
          <p:nvPr>
            <p:ph type="sldNum" sz="quarter" idx="12"/>
          </p:nvPr>
        </p:nvSpPr>
        <p:spPr>
          <a:xfrm>
            <a:off x="7589520" y="6480969"/>
            <a:ext cx="502920" cy="301752"/>
          </a:xfrm>
        </p:spPr>
        <p:txBody>
          <a:bodyPr/>
          <a:lstStyle/>
          <a:p>
            <a:fld id="{FEA1243F-3000-4347-94A4-FBDEAD3122CB}" type="slidenum">
              <a:rPr/>
              <a:pPr/>
              <a:t>‹#›</a:t>
            </a:fld>
            <a:endParaRPr lang="lt-L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alyginimas">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768" y="352044"/>
            <a:ext cx="1066800" cy="6153912"/>
          </a:xfrm>
        </p:spPr>
        <p:txBody>
          <a:bodyPr vert="vert270" anchor="b"/>
          <a:lstStyle>
            <a:lvl1pPr marL="0" algn="ctr" latinLnBrk="0">
              <a:defRPr lang="lt-LT" sz="3300" b="1">
                <a:ln w="6350">
                  <a:solidFill>
                    <a:schemeClr val="tx1"/>
                  </a:solidFill>
                </a:ln>
                <a:solidFill>
                  <a:schemeClr val="tx1"/>
                </a:solidFill>
              </a:defRPr>
            </a:lvl1pPr>
          </a:lstStyle>
          <a:p>
            <a:r>
              <a:rPr lang="lt-LT"/>
              <a:t>Spustelėkite, jei norite keisti ruošinio pavadinimo stilių</a:t>
            </a:r>
          </a:p>
        </p:txBody>
      </p:sp>
      <p:sp>
        <p:nvSpPr>
          <p:cNvPr id="3" name="Text Placeholder 2"/>
          <p:cNvSpPr>
            <a:spLocks noGrp="1"/>
          </p:cNvSpPr>
          <p:nvPr>
            <p:ph type="body" idx="1"/>
          </p:nvPr>
        </p:nvSpPr>
        <p:spPr>
          <a:xfrm>
            <a:off x="1171576" y="352044"/>
            <a:ext cx="502920" cy="3017520"/>
          </a:xfrm>
          <a:solidFill>
            <a:schemeClr val="bg1"/>
          </a:solidFill>
          <a:ln w="12700">
            <a:noFill/>
          </a:ln>
        </p:spPr>
        <p:txBody>
          <a:bodyPr vert="vert270" anchor="ctr"/>
          <a:lstStyle>
            <a:lvl1pPr algn="ctr" latinLnBrk="0">
              <a:buNone/>
              <a:defRPr lang="lt-LT" sz="1600" b="0">
                <a:solidFill>
                  <a:schemeClr val="tx1"/>
                </a:solidFill>
              </a:defRPr>
            </a:lvl1pPr>
            <a:lvl2pPr>
              <a:buNone/>
              <a:defRPr lang="lt-LT" sz="2000" b="1"/>
            </a:lvl2pPr>
            <a:lvl3pPr>
              <a:buNone/>
              <a:defRPr lang="lt-LT" sz="1800" b="1"/>
            </a:lvl3pPr>
            <a:lvl4pPr>
              <a:buNone/>
              <a:defRPr lang="lt-LT" sz="1600" b="1"/>
            </a:lvl4pPr>
            <a:lvl5pPr>
              <a:buNone/>
              <a:defRPr lang="lt-LT" sz="1600" b="1"/>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xt Placeholder 3"/>
          <p:cNvSpPr>
            <a:spLocks noGrp="1"/>
          </p:cNvSpPr>
          <p:nvPr>
            <p:ph type="body" sz="half" idx="2"/>
          </p:nvPr>
        </p:nvSpPr>
        <p:spPr>
          <a:xfrm>
            <a:off x="1171576" y="3488436"/>
            <a:ext cx="502920" cy="3017520"/>
          </a:xfrm>
          <a:solidFill>
            <a:schemeClr val="bg1"/>
          </a:solidFill>
          <a:ln w="12700">
            <a:noFill/>
          </a:ln>
        </p:spPr>
        <p:txBody>
          <a:bodyPr vert="vert270" anchor="ctr"/>
          <a:lstStyle>
            <a:lvl1pPr algn="ctr" latinLnBrk="0">
              <a:buNone/>
              <a:defRPr lang="lt-LT" sz="1600" b="0">
                <a:solidFill>
                  <a:schemeClr val="tx1"/>
                </a:solidFill>
              </a:defRPr>
            </a:lvl1pPr>
            <a:lvl2pPr>
              <a:buNone/>
              <a:defRPr lang="lt-LT" sz="2000" b="1"/>
            </a:lvl2pPr>
            <a:lvl3pPr>
              <a:buNone/>
              <a:defRPr lang="lt-LT" sz="1800" b="1"/>
            </a:lvl3pPr>
            <a:lvl4pPr>
              <a:buNone/>
              <a:defRPr lang="lt-LT" sz="1600" b="1"/>
            </a:lvl4pPr>
            <a:lvl5pPr>
              <a:buNone/>
              <a:defRPr lang="lt-LT" sz="1600" b="1"/>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Content Placeholder 4"/>
          <p:cNvSpPr>
            <a:spLocks noGrp="1"/>
          </p:cNvSpPr>
          <p:nvPr>
            <p:ph sz="quarter" idx="3"/>
          </p:nvPr>
        </p:nvSpPr>
        <p:spPr>
          <a:xfrm>
            <a:off x="1828800" y="352044"/>
            <a:ext cx="6858000" cy="3017520"/>
          </a:xfrm>
        </p:spPr>
        <p:txBody>
          <a:bodyPr/>
          <a:lstStyle>
            <a:lvl1pPr algn="l" latinLnBrk="0">
              <a:defRPr lang="lt-LT" sz="2400"/>
            </a:lvl1pPr>
            <a:lvl2pPr algn="l">
              <a:defRPr lang="lt-LT" sz="2000"/>
            </a:lvl2pPr>
            <a:lvl3pPr algn="l">
              <a:defRPr lang="lt-LT" sz="1800"/>
            </a:lvl3pPr>
            <a:lvl4pPr algn="l">
              <a:defRPr lang="lt-LT" sz="1600"/>
            </a:lvl4pPr>
            <a:lvl5pPr algn="l">
              <a:defRPr lang="lt-LT"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Content Placeholder 5"/>
          <p:cNvSpPr>
            <a:spLocks noGrp="1"/>
          </p:cNvSpPr>
          <p:nvPr>
            <p:ph sz="quarter" idx="4"/>
          </p:nvPr>
        </p:nvSpPr>
        <p:spPr>
          <a:xfrm>
            <a:off x="1828800" y="3488436"/>
            <a:ext cx="6858000" cy="3017520"/>
          </a:xfrm>
        </p:spPr>
        <p:txBody>
          <a:bodyPr/>
          <a:lstStyle>
            <a:lvl1pPr latinLnBrk="0">
              <a:defRPr lang="lt-LT" sz="2400"/>
            </a:lvl1pPr>
            <a:lvl2pPr>
              <a:defRPr lang="lt-LT" sz="2000"/>
            </a:lvl2pPr>
            <a:lvl3pPr>
              <a:defRPr lang="lt-LT" sz="1800"/>
            </a:lvl3pPr>
            <a:lvl4pPr>
              <a:defRPr lang="lt-LT" sz="1600"/>
            </a:lvl4pPr>
            <a:lvl5pPr>
              <a:defRPr lang="lt-LT" sz="16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e Placeholder 6"/>
          <p:cNvSpPr>
            <a:spLocks noGrp="1"/>
          </p:cNvSpPr>
          <p:nvPr>
            <p:ph type="dt" sz="half" idx="10"/>
          </p:nvPr>
        </p:nvSpPr>
        <p:spPr>
          <a:xfrm>
            <a:off x="4791456" y="6480969"/>
            <a:ext cx="2130552" cy="301752"/>
          </a:xfrm>
        </p:spPr>
        <p:txBody>
          <a:bodyPr/>
          <a:lstStyle/>
          <a:p>
            <a:fld id="{4AEBA9AF-F1C1-4FDF-9348-FB02DE1BEFCE}" type="datetime1">
              <a:rPr lang="lt-LT"/>
              <a:pPr/>
              <a:t>2020.03.24</a:t>
            </a:fld>
            <a:endParaRPr lang="lt-LT" dirty="0"/>
          </a:p>
        </p:txBody>
      </p:sp>
      <p:sp>
        <p:nvSpPr>
          <p:cNvPr id="8" name="Footer Placeholder 7"/>
          <p:cNvSpPr>
            <a:spLocks noGrp="1"/>
          </p:cNvSpPr>
          <p:nvPr>
            <p:ph type="ftr" sz="quarter" idx="11"/>
          </p:nvPr>
        </p:nvSpPr>
        <p:spPr>
          <a:xfrm>
            <a:off x="457200" y="6480969"/>
            <a:ext cx="4261104" cy="301752"/>
          </a:xfrm>
        </p:spPr>
        <p:txBody>
          <a:bodyPr/>
          <a:lstStyle/>
          <a:p>
            <a:endParaRPr lang="lt-LT" dirty="0"/>
          </a:p>
        </p:txBody>
      </p:sp>
      <p:sp>
        <p:nvSpPr>
          <p:cNvPr id="9" name="Slide Number Placeholder 8"/>
          <p:cNvSpPr>
            <a:spLocks noGrp="1"/>
          </p:cNvSpPr>
          <p:nvPr>
            <p:ph type="sldNum" sz="quarter" idx="12"/>
          </p:nvPr>
        </p:nvSpPr>
        <p:spPr>
          <a:xfrm>
            <a:off x="7589520" y="6483096"/>
            <a:ext cx="502920" cy="301752"/>
          </a:xfrm>
        </p:spPr>
        <p:txBody>
          <a:bodyPr/>
          <a:lstStyle>
            <a:lvl1pPr algn="ctr" latinLnBrk="0">
              <a:defRPr lang="lt-LT"/>
            </a:lvl1pPr>
          </a:lstStyle>
          <a:p>
            <a:pPr algn="ctr"/>
            <a:fld id="{FEA1243F-3000-4347-94A4-FBDEAD3122CB}" type="slidenum">
              <a:rPr/>
              <a:pPr algn="ctr"/>
              <a:t>‹#›</a:t>
            </a:fld>
            <a:endParaRPr lang="lt-LT" dirty="0"/>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latinLnBrk="0">
              <a:defRPr lang="lt-LT" b="0"/>
            </a:lvl1pPr>
          </a:lstStyle>
          <a:p>
            <a:r>
              <a:rPr lang="lt-LT" smtClean="0"/>
              <a:t>Spustelėję redag. ruoš. pavad. stilių</a:t>
            </a:r>
            <a:endParaRPr lang="lt-LT"/>
          </a:p>
        </p:txBody>
      </p:sp>
      <p:sp>
        <p:nvSpPr>
          <p:cNvPr id="3" name="Date Placeholder 2"/>
          <p:cNvSpPr>
            <a:spLocks noGrp="1"/>
          </p:cNvSpPr>
          <p:nvPr>
            <p:ph type="dt" sz="half" idx="10"/>
          </p:nvPr>
        </p:nvSpPr>
        <p:spPr/>
        <p:txBody>
          <a:bodyPr/>
          <a:lstStyle/>
          <a:p>
            <a:fld id="{4909DCD6-8107-480F-9A5B-88D74ACC9ACE}" type="datetime1">
              <a:rPr lang="lt-LT"/>
              <a:pPr/>
              <a:t>2020.03.24</a:t>
            </a:fld>
            <a:endParaRPr lang="lt-LT" dirty="0"/>
          </a:p>
        </p:txBody>
      </p:sp>
      <p:sp>
        <p:nvSpPr>
          <p:cNvPr id="4" name="Footer Placeholder 3"/>
          <p:cNvSpPr>
            <a:spLocks noGrp="1"/>
          </p:cNvSpPr>
          <p:nvPr>
            <p:ph type="ftr" sz="quarter" idx="11"/>
          </p:nvPr>
        </p:nvSpPr>
        <p:spPr/>
        <p:txBody>
          <a:bodyPr/>
          <a:lstStyle/>
          <a:p>
            <a:endParaRPr lang="lt-LT" dirty="0"/>
          </a:p>
        </p:txBody>
      </p:sp>
      <p:sp>
        <p:nvSpPr>
          <p:cNvPr id="5" name="Slide Number Placeholder 4"/>
          <p:cNvSpPr>
            <a:spLocks noGrp="1"/>
          </p:cNvSpPr>
          <p:nvPr>
            <p:ph type="sldNum" sz="quarter" idx="12"/>
          </p:nvPr>
        </p:nvSpPr>
        <p:spPr/>
        <p:txBody>
          <a:bodyPr/>
          <a:lstStyle/>
          <a:p>
            <a:fld id="{FEA1243F-3000-4347-94A4-FBDEAD3122CB}" type="slidenum">
              <a:rPr/>
              <a:pPr/>
              <a:t>‹#›</a:t>
            </a:fld>
            <a:endParaRPr lang="lt-L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s">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E3C3F34B-1E76-4A74-B05B-C7E9FDCE7086}" type="datetime1">
              <a:rPr lang="lt-LT"/>
              <a:pPr/>
              <a:t>2020.03.24</a:t>
            </a:fld>
            <a:endParaRPr lang="lt-LT" dirty="0"/>
          </a:p>
        </p:txBody>
      </p:sp>
      <p:sp>
        <p:nvSpPr>
          <p:cNvPr id="3" name="Footer Placeholder 2"/>
          <p:cNvSpPr>
            <a:spLocks noGrp="1"/>
          </p:cNvSpPr>
          <p:nvPr>
            <p:ph type="ftr" sz="quarter" idx="11"/>
          </p:nvPr>
        </p:nvSpPr>
        <p:spPr>
          <a:xfrm>
            <a:off x="457200" y="6481890"/>
            <a:ext cx="4260056" cy="300831"/>
          </a:xfrm>
        </p:spPr>
        <p:txBody>
          <a:bodyPr/>
          <a:lstStyle/>
          <a:p>
            <a:endParaRPr lang="lt-LT" dirty="0"/>
          </a:p>
        </p:txBody>
      </p:sp>
      <p:sp>
        <p:nvSpPr>
          <p:cNvPr id="4" name="Slide Number Placeholder 3"/>
          <p:cNvSpPr>
            <a:spLocks noGrp="1"/>
          </p:cNvSpPr>
          <p:nvPr>
            <p:ph type="sldNum" sz="quarter" idx="12"/>
          </p:nvPr>
        </p:nvSpPr>
        <p:spPr>
          <a:xfrm>
            <a:off x="7589520" y="6480969"/>
            <a:ext cx="502920" cy="301752"/>
          </a:xfrm>
        </p:spPr>
        <p:txBody>
          <a:bodyPr/>
          <a:lstStyle/>
          <a:p>
            <a:fld id="{FEA1243F-3000-4347-94A4-FBDEAD3122CB}" type="slidenum">
              <a:rPr/>
              <a:pPr/>
              <a:t>‹#›</a:t>
            </a:fld>
            <a:endParaRPr lang="lt-L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su antrašte">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latinLnBrk="0">
              <a:spcBef>
                <a:spcPts val="0"/>
              </a:spcBef>
              <a:buNone/>
              <a:defRPr lang="lt-LT" sz="2900" b="0" cap="all" baseline="0"/>
            </a:lvl1pPr>
          </a:lstStyle>
          <a:p>
            <a:r>
              <a:rPr lang="lt-LT" smtClean="0"/>
              <a:t>Spustelėję redag. ruoš. pavad. stilių</a:t>
            </a:r>
            <a:endParaRPr lang="lt-LT"/>
          </a:p>
        </p:txBody>
      </p:sp>
      <p:sp>
        <p:nvSpPr>
          <p:cNvPr id="3" name="Text Placeholder 2"/>
          <p:cNvSpPr>
            <a:spLocks noGrp="1"/>
          </p:cNvSpPr>
          <p:nvPr>
            <p:ph type="body" idx="1"/>
          </p:nvPr>
        </p:nvSpPr>
        <p:spPr>
          <a:xfrm>
            <a:off x="1135856" y="367664"/>
            <a:ext cx="2438400" cy="5943600"/>
          </a:xfrm>
        </p:spPr>
        <p:txBody>
          <a:bodyPr anchor="t"/>
          <a:lstStyle>
            <a:lvl1pPr marL="0" indent="0" latinLnBrk="0">
              <a:spcBef>
                <a:spcPts val="0"/>
              </a:spcBef>
              <a:buNone/>
              <a:defRPr lang="lt-LT" sz="1400"/>
            </a:lvl1pPr>
            <a:lvl2pPr>
              <a:buNone/>
              <a:defRPr lang="lt-LT" sz="1200"/>
            </a:lvl2pPr>
            <a:lvl3pPr>
              <a:buNone/>
              <a:defRPr lang="lt-LT" sz="1000"/>
            </a:lvl3pPr>
            <a:lvl4pPr>
              <a:buNone/>
              <a:defRPr lang="lt-LT" sz="900"/>
            </a:lvl4pPr>
            <a:lvl5pPr>
              <a:buNone/>
              <a:defRPr lang="lt-LT" sz="9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Content Placeholder 3"/>
          <p:cNvSpPr>
            <a:spLocks noGrp="1"/>
          </p:cNvSpPr>
          <p:nvPr>
            <p:ph sz="half" idx="2"/>
          </p:nvPr>
        </p:nvSpPr>
        <p:spPr>
          <a:xfrm>
            <a:off x="3651250" y="320040"/>
            <a:ext cx="5276088" cy="5989320"/>
          </a:xfrm>
        </p:spPr>
        <p:txBody>
          <a:bodyPr/>
          <a:lstStyle>
            <a:lvl1pPr latinLnBrk="0">
              <a:spcBef>
                <a:spcPts val="0"/>
              </a:spcBef>
              <a:defRPr lang="lt-LT" sz="3000"/>
            </a:lvl1pPr>
            <a:lvl2pPr>
              <a:defRPr lang="lt-LT" sz="2600"/>
            </a:lvl2pPr>
            <a:lvl3pPr>
              <a:defRPr lang="lt-LT" sz="2400"/>
            </a:lvl3pPr>
            <a:lvl4pPr>
              <a:defRPr lang="lt-LT" sz="2000"/>
            </a:lvl4pPr>
            <a:lvl5pPr>
              <a:defRPr lang="lt-LT" sz="20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e Placeholder 4"/>
          <p:cNvSpPr>
            <a:spLocks noGrp="1"/>
          </p:cNvSpPr>
          <p:nvPr>
            <p:ph type="dt" sz="half" idx="10"/>
          </p:nvPr>
        </p:nvSpPr>
        <p:spPr>
          <a:xfrm>
            <a:off x="6278976" y="6556248"/>
            <a:ext cx="2133600" cy="301752"/>
          </a:xfrm>
        </p:spPr>
        <p:txBody>
          <a:bodyPr/>
          <a:lstStyle>
            <a:lvl1pPr latinLnBrk="0">
              <a:defRPr lang="lt-LT" sz="900"/>
            </a:lvl1pPr>
          </a:lstStyle>
          <a:p>
            <a:fld id="{935B0FF7-8660-4A38-9AF0-4D43C21C83DF}" type="datetime1">
              <a:rPr lang="lt-LT"/>
              <a:pPr/>
              <a:t>2020.03.24</a:t>
            </a:fld>
            <a:endParaRPr lang="lt-LT" sz="900" dirty="0"/>
          </a:p>
        </p:txBody>
      </p:sp>
      <p:sp>
        <p:nvSpPr>
          <p:cNvPr id="6" name="Footer Placeholder 5"/>
          <p:cNvSpPr>
            <a:spLocks noGrp="1"/>
          </p:cNvSpPr>
          <p:nvPr>
            <p:ph type="ftr" sz="quarter" idx="11"/>
          </p:nvPr>
        </p:nvSpPr>
        <p:spPr>
          <a:xfrm>
            <a:off x="1135856" y="6556248"/>
            <a:ext cx="5143120" cy="301752"/>
          </a:xfrm>
        </p:spPr>
        <p:txBody>
          <a:bodyPr/>
          <a:lstStyle>
            <a:lvl1pPr latinLnBrk="0">
              <a:defRPr lang="lt-LT" sz="900"/>
            </a:lvl1pPr>
          </a:lstStyle>
          <a:p>
            <a:endParaRPr lang="lt-LT" sz="900" dirty="0"/>
          </a:p>
        </p:txBody>
      </p:sp>
      <p:sp>
        <p:nvSpPr>
          <p:cNvPr id="7" name="Slide Number Placeholder 6"/>
          <p:cNvSpPr>
            <a:spLocks noGrp="1"/>
          </p:cNvSpPr>
          <p:nvPr>
            <p:ph type="sldNum" sz="quarter" idx="12"/>
          </p:nvPr>
        </p:nvSpPr>
        <p:spPr>
          <a:xfrm>
            <a:off x="8410576" y="6556248"/>
            <a:ext cx="502920" cy="301752"/>
          </a:xfrm>
        </p:spPr>
        <p:txBody>
          <a:bodyPr/>
          <a:lstStyle>
            <a:lvl1pPr latinLnBrk="0">
              <a:defRPr lang="lt-LT" sz="900"/>
            </a:lvl1pPr>
          </a:lstStyle>
          <a:p>
            <a:fld id="{FEA1243F-3000-4347-94A4-FBDEAD3122CB}" type="slidenum">
              <a:rPr lang="lt-LT" sz="900"/>
              <a:pPr/>
              <a:t>‹#›</a:t>
            </a:fld>
            <a:endParaRPr lang="lt-LT" sz="900"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su antrašte">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207168"/>
            <a:ext cx="914400" cy="6400800"/>
          </a:xfrm>
        </p:spPr>
        <p:txBody>
          <a:bodyPr vert="vert270" anchor="b"/>
          <a:lstStyle>
            <a:lvl1pPr marL="0" algn="l" latinLnBrk="0">
              <a:buNone/>
              <a:defRPr lang="lt-LT" sz="3000" b="0" cap="all" baseline="0"/>
            </a:lvl1pPr>
          </a:lstStyle>
          <a:p>
            <a:r>
              <a:rPr lang="lt-LT" smtClean="0"/>
              <a:t>Spustelėję redag. ruoš. pavad. stilių</a:t>
            </a:r>
            <a:endParaRPr lang="lt-LT"/>
          </a:p>
        </p:txBody>
      </p:sp>
      <p:sp>
        <p:nvSpPr>
          <p:cNvPr id="3" name="Picture Placeholder 2"/>
          <p:cNvSpPr>
            <a:spLocks noGrp="1"/>
          </p:cNvSpPr>
          <p:nvPr>
            <p:ph type="pic" idx="1"/>
          </p:nvPr>
        </p:nvSpPr>
        <p:spPr>
          <a:xfrm>
            <a:off x="1135856" y="381000"/>
            <a:ext cx="7315200" cy="5486400"/>
          </a:xfrm>
          <a:solidFill>
            <a:schemeClr val="bg2">
              <a:shade val="50000"/>
            </a:schemeClr>
          </a:solidFill>
        </p:spPr>
        <p:txBody>
          <a:bodyPr/>
          <a:lstStyle>
            <a:lvl1pPr latinLnBrk="0">
              <a:buNone/>
              <a:defRPr lang="lt-LT" sz="3200"/>
            </a:lvl1pPr>
          </a:lstStyle>
          <a:p>
            <a:r>
              <a:rPr lang="lt-LT" smtClean="0"/>
              <a:t>Spustelėkite piktogr. norėdami įtraukti pav.</a:t>
            </a:r>
            <a:endParaRPr lang="lt-LT" dirty="0"/>
          </a:p>
        </p:txBody>
      </p:sp>
      <p:sp>
        <p:nvSpPr>
          <p:cNvPr id="4" name="Text Placeholder 3"/>
          <p:cNvSpPr>
            <a:spLocks noGrp="1"/>
          </p:cNvSpPr>
          <p:nvPr>
            <p:ph type="body" sz="half" idx="2"/>
          </p:nvPr>
        </p:nvSpPr>
        <p:spPr>
          <a:xfrm>
            <a:off x="1135856" y="5867400"/>
            <a:ext cx="7324344" cy="685800"/>
          </a:xfrm>
          <a:solidFill>
            <a:schemeClr val="accent1">
              <a:alpha val="15000"/>
            </a:schemeClr>
          </a:solidFill>
          <a:ln>
            <a:solidFill>
              <a:schemeClr val="accent1"/>
            </a:solidFill>
            <a:miter lim="800000"/>
          </a:ln>
        </p:spPr>
        <p:txBody>
          <a:bodyPr/>
          <a:lstStyle>
            <a:lvl1pPr marL="0" indent="0" latinLnBrk="0">
              <a:spcBef>
                <a:spcPts val="0"/>
              </a:spcBef>
              <a:buNone/>
              <a:defRPr lang="lt-LT" sz="1400"/>
            </a:lvl1pPr>
            <a:lvl2pPr>
              <a:defRPr lang="lt-LT" sz="1200"/>
            </a:lvl2pPr>
            <a:lvl3pPr>
              <a:defRPr lang="lt-LT" sz="1000"/>
            </a:lvl3pPr>
            <a:lvl4pPr>
              <a:defRPr lang="lt-LT" sz="900"/>
            </a:lvl4pPr>
            <a:lvl5pPr>
              <a:defRPr lang="lt-LT" sz="900"/>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e Placeholder 4"/>
          <p:cNvSpPr>
            <a:spLocks noGrp="1"/>
          </p:cNvSpPr>
          <p:nvPr>
            <p:ph type="dt" sz="half" idx="10"/>
          </p:nvPr>
        </p:nvSpPr>
        <p:spPr>
          <a:xfrm>
            <a:off x="6108192" y="6556248"/>
            <a:ext cx="2103120" cy="301752"/>
          </a:xfrm>
        </p:spPr>
        <p:txBody>
          <a:bodyPr/>
          <a:lstStyle>
            <a:lvl1pPr latinLnBrk="0">
              <a:defRPr lang="lt-LT" sz="900"/>
            </a:lvl1pPr>
          </a:lstStyle>
          <a:p>
            <a:fld id="{2116474E-A1D6-4691-A6B1-81478C4043AF}" type="datetime1">
              <a:rPr lang="lt-LT"/>
              <a:pPr/>
              <a:t>2020.03.24</a:t>
            </a:fld>
            <a:endParaRPr lang="lt-LT" sz="900" dirty="0"/>
          </a:p>
        </p:txBody>
      </p:sp>
      <p:sp>
        <p:nvSpPr>
          <p:cNvPr id="6" name="Footer Placeholder 5"/>
          <p:cNvSpPr>
            <a:spLocks noGrp="1"/>
          </p:cNvSpPr>
          <p:nvPr>
            <p:ph type="ftr" sz="quarter" idx="11"/>
          </p:nvPr>
        </p:nvSpPr>
        <p:spPr>
          <a:xfrm>
            <a:off x="1170432" y="6557169"/>
            <a:ext cx="4948072" cy="301752"/>
          </a:xfrm>
        </p:spPr>
        <p:txBody>
          <a:bodyPr/>
          <a:lstStyle>
            <a:lvl1pPr latinLnBrk="0">
              <a:defRPr lang="lt-LT" sz="900"/>
            </a:lvl1pPr>
          </a:lstStyle>
          <a:p>
            <a:endParaRPr lang="lt-LT" sz="900" dirty="0"/>
          </a:p>
        </p:txBody>
      </p:sp>
      <p:sp>
        <p:nvSpPr>
          <p:cNvPr id="7" name="Slide Number Placeholder 6"/>
          <p:cNvSpPr>
            <a:spLocks noGrp="1"/>
          </p:cNvSpPr>
          <p:nvPr>
            <p:ph type="sldNum" sz="quarter" idx="12"/>
          </p:nvPr>
        </p:nvSpPr>
        <p:spPr>
          <a:xfrm>
            <a:off x="8217192" y="6556248"/>
            <a:ext cx="365760" cy="301752"/>
          </a:xfrm>
        </p:spPr>
        <p:txBody>
          <a:bodyPr/>
          <a:lstStyle>
            <a:lvl1pPr algn="ctr" latinLnBrk="0">
              <a:defRPr lang="lt-LT" sz="900"/>
            </a:lvl1pPr>
          </a:lstStyle>
          <a:p>
            <a:pPr algn="ctr"/>
            <a:fld id="{FEA1243F-3000-4347-94A4-FBDEAD3122CB}" type="slidenum">
              <a:rPr lang="lt-LT" sz="900"/>
              <a:pPr algn="ctr"/>
              <a:t>‹#›</a:t>
            </a:fld>
            <a:endParaRPr lang="lt-LT" sz="900" dirty="0"/>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ight Triangle 6"/>
          <p:cNvSpPr/>
          <p:nvPr/>
        </p:nvSpPr>
        <p:spPr>
          <a:xfrm>
            <a:off x="7034" y="14068"/>
            <a:ext cx="9129932" cy="6836899"/>
          </a:xfrm>
          <a:prstGeom prst="rtTriangle">
            <a:avLst/>
          </a:prstGeom>
          <a:gradFill flip="none" rotWithShape="1">
            <a:gsLst>
              <a:gs pos="0">
                <a:schemeClr val="tx1">
                  <a:tint val="95000"/>
                  <a:satMod val="200000"/>
                  <a:alpha val="10000"/>
                </a:schemeClr>
              </a:gs>
              <a:gs pos="70000">
                <a:schemeClr val="tx1">
                  <a:tint val="80000"/>
                  <a:satMod val="200000"/>
                  <a:alpha val="8000"/>
                </a:schemeClr>
              </a:gs>
              <a:gs pos="100000">
                <a:schemeClr val="tx1">
                  <a:tint val="50000"/>
                  <a:satMod val="175000"/>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lt-LT" dirty="0"/>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lang="lt-LT"/>
              <a:t>Spustelėkite, jei norite keisti ruošinio pavadinimo stilių</a:t>
            </a:r>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a:r>
              <a:rPr lang="lt-LT"/>
              <a:t>Spustelėkite, jei norite keisti ruošinio teksto stilius</a:t>
            </a:r>
          </a:p>
          <a:p>
            <a:pPr lvl="1"/>
            <a:r>
              <a:rPr lang="lt-LT"/>
              <a:t>Antras lygis</a:t>
            </a:r>
          </a:p>
          <a:p>
            <a:pPr lvl="2"/>
            <a:r>
              <a:rPr lang="lt-LT"/>
              <a:t>Trečias lygis</a:t>
            </a:r>
          </a:p>
          <a:p>
            <a:pPr lvl="3"/>
            <a:r>
              <a:rPr lang="lt-LT"/>
              <a:t>Ketvirtas lygis</a:t>
            </a:r>
          </a:p>
          <a:p>
            <a:pPr lvl="4"/>
            <a:r>
              <a:rPr lang="lt-LT"/>
              <a:t>Penktas lygis</a:t>
            </a:r>
          </a:p>
          <a:p>
            <a:pPr lvl="5"/>
            <a:r>
              <a:rPr lang="lt-LT"/>
              <a:t>Šeštas lygis</a:t>
            </a:r>
          </a:p>
          <a:p>
            <a:pPr lvl="6"/>
            <a:r>
              <a:rPr lang="lt-LT"/>
              <a:t>Septintas lygis</a:t>
            </a:r>
          </a:p>
          <a:p>
            <a:pPr lvl="7"/>
            <a:r>
              <a:rPr lang="lt-LT"/>
              <a:t>Aštuntas lygis</a:t>
            </a:r>
          </a:p>
          <a:p>
            <a:pPr lvl="8"/>
            <a:r>
              <a:rPr lang="lt-LT"/>
              <a:t>Devintas lygis</a:t>
            </a:r>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latinLnBrk="0">
              <a:defRPr lang="lt-LT" sz="1000" b="0">
                <a:solidFill>
                  <a:schemeClr val="tx1"/>
                </a:solidFill>
              </a:defRPr>
            </a:lvl1pPr>
          </a:lstStyle>
          <a:p>
            <a:fld id="{64072A0B-F28E-4A8A-BF94-4A452569ADAF}" type="datetime1">
              <a:rPr lang="lt-LT"/>
              <a:pPr/>
              <a:t>2020.03.24</a:t>
            </a:fld>
            <a:endParaRPr lang="lt-LT" sz="1000" b="0" dirty="0">
              <a:solidFill>
                <a:schemeClr val="tx1"/>
              </a:solidFill>
            </a:endParaRPr>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latinLnBrk="0">
              <a:defRPr lang="lt-LT" sz="1000">
                <a:solidFill>
                  <a:schemeClr val="tx1"/>
                </a:solidFill>
              </a:defRPr>
            </a:lvl1pPr>
          </a:lstStyle>
          <a:p>
            <a:pPr algn="r"/>
            <a:endParaRPr lang="lt-LT" sz="1000" dirty="0">
              <a:solidFill>
                <a:schemeClr val="tx1"/>
              </a:solidFill>
            </a:endParaRPr>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latinLnBrk="0">
              <a:defRPr lang="lt-LT" sz="1200">
                <a:solidFill>
                  <a:schemeClr val="tx1"/>
                </a:solidFill>
              </a:defRPr>
            </a:lvl1pPr>
          </a:lstStyle>
          <a:p>
            <a:pPr algn="ctr"/>
            <a:fld id="{49598980-D22C-4904-9F8F-3DB09B2ECD84}" type="slidenum">
              <a:rPr lang="lt-LT" sz="1200">
                <a:solidFill>
                  <a:schemeClr val="tx1"/>
                </a:solidFill>
              </a:rPr>
              <a:pPr algn="ctr"/>
              <a:t>‹#›</a:t>
            </a:fld>
            <a:endParaRPr lang="lt-LT" sz="1200" dirty="0">
              <a:solidFill>
                <a:schemeClr val="tx1"/>
              </a:solidFill>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marL="484632" algn="l" rtl="0" eaLnBrk="1" latinLnBrk="0" hangingPunct="1">
        <a:spcBef>
          <a:spcPct val="0"/>
        </a:spcBef>
        <a:buNone/>
        <a:defRPr lang="lt-LT"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lang="lt-LT"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lang="lt-LT"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lang="lt-LT"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lang="lt-LT"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lang="lt-LT"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lang="lt-LT"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lang="lt-LT"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lang="lt-LT"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lang="lt-LT" sz="1600" kern="1200">
          <a:solidFill>
            <a:schemeClr val="tx1"/>
          </a:solidFill>
          <a:latin typeface="+mn-lt"/>
          <a:ea typeface="+mn-ea"/>
          <a:cs typeface="+mn-cs"/>
        </a:defRPr>
      </a:lvl9pPr>
    </p:bodyStyle>
    <p:otherStyle>
      <a:lvl1pPr marL="0" algn="l" rtl="0" eaLnBrk="1" latinLnBrk="0" hangingPunct="1">
        <a:defRPr lang="lt-LT" kern="1200">
          <a:solidFill>
            <a:schemeClr val="tx1"/>
          </a:solidFill>
          <a:latin typeface="+mn-lt"/>
          <a:ea typeface="+mn-ea"/>
          <a:cs typeface="+mn-cs"/>
        </a:defRPr>
      </a:lvl1pPr>
      <a:lvl2pPr marL="457200" algn="l" rtl="0" eaLnBrk="1" hangingPunct="1">
        <a:defRPr lang="lt-LT" kern="1200">
          <a:solidFill>
            <a:schemeClr val="tx1"/>
          </a:solidFill>
          <a:latin typeface="+mn-lt"/>
          <a:ea typeface="+mn-ea"/>
          <a:cs typeface="+mn-cs"/>
        </a:defRPr>
      </a:lvl2pPr>
      <a:lvl3pPr marL="914400" algn="l" rtl="0" eaLnBrk="1" hangingPunct="1">
        <a:defRPr lang="lt-LT" kern="1200">
          <a:solidFill>
            <a:schemeClr val="tx1"/>
          </a:solidFill>
          <a:latin typeface="+mn-lt"/>
          <a:ea typeface="+mn-ea"/>
          <a:cs typeface="+mn-cs"/>
        </a:defRPr>
      </a:lvl3pPr>
      <a:lvl4pPr marL="1371600" algn="l" rtl="0" eaLnBrk="1" hangingPunct="1">
        <a:defRPr lang="lt-LT" kern="1200">
          <a:solidFill>
            <a:schemeClr val="tx1"/>
          </a:solidFill>
          <a:latin typeface="+mn-lt"/>
          <a:ea typeface="+mn-ea"/>
          <a:cs typeface="+mn-cs"/>
        </a:defRPr>
      </a:lvl4pPr>
      <a:lvl5pPr marL="1828800" algn="l" rtl="0" eaLnBrk="1" hangingPunct="1">
        <a:defRPr lang="lt-LT" kern="1200">
          <a:solidFill>
            <a:schemeClr val="tx1"/>
          </a:solidFill>
          <a:latin typeface="+mn-lt"/>
          <a:ea typeface="+mn-ea"/>
          <a:cs typeface="+mn-cs"/>
        </a:defRPr>
      </a:lvl5pPr>
      <a:lvl6pPr marL="2286000" algn="l" rtl="0" eaLnBrk="1" hangingPunct="1">
        <a:defRPr lang="lt-LT" kern="1200">
          <a:solidFill>
            <a:schemeClr val="tx1"/>
          </a:solidFill>
          <a:latin typeface="+mn-lt"/>
          <a:ea typeface="+mn-ea"/>
          <a:cs typeface="+mn-cs"/>
        </a:defRPr>
      </a:lvl6pPr>
      <a:lvl7pPr marL="2743200" algn="l" rtl="0" eaLnBrk="1" hangingPunct="1">
        <a:defRPr lang="lt-LT" kern="1200">
          <a:solidFill>
            <a:schemeClr val="tx1"/>
          </a:solidFill>
          <a:latin typeface="+mn-lt"/>
          <a:ea typeface="+mn-ea"/>
          <a:cs typeface="+mn-cs"/>
        </a:defRPr>
      </a:lvl7pPr>
      <a:lvl8pPr marL="3200400" algn="l" rtl="0" eaLnBrk="1" hangingPunct="1">
        <a:defRPr lang="lt-LT" kern="1200">
          <a:solidFill>
            <a:schemeClr val="tx1"/>
          </a:solidFill>
          <a:latin typeface="+mn-lt"/>
          <a:ea typeface="+mn-ea"/>
          <a:cs typeface="+mn-cs"/>
        </a:defRPr>
      </a:lvl8pPr>
      <a:lvl9pPr marL="3657600" algn="l" rtl="0" eaLnBrk="1" hangingPunct="1">
        <a:defRPr lang="lt-LT"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teamedu.e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7.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541338" y="776288"/>
            <a:ext cx="8061325" cy="1470025"/>
          </a:xfrm>
        </p:spPr>
        <p:txBody>
          <a:bodyPr/>
          <a:lstStyle/>
          <a:p>
            <a:r>
              <a:rPr lang="lt-LT" dirty="0" smtClean="0">
                <a:solidFill>
                  <a:schemeClr val="accent1">
                    <a:lumMod val="20000"/>
                    <a:lumOff val="80000"/>
                  </a:schemeClr>
                </a:solidFill>
              </a:rPr>
              <a:t>STEAM strategijos kūrimo metodika</a:t>
            </a:r>
            <a:endParaRPr lang="lt-LT" dirty="0">
              <a:solidFill>
                <a:schemeClr val="accent1">
                  <a:lumMod val="20000"/>
                  <a:lumOff val="80000"/>
                </a:schemeClr>
              </a:solidFill>
            </a:endParaRPr>
          </a:p>
        </p:txBody>
      </p:sp>
      <p:sp>
        <p:nvSpPr>
          <p:cNvPr id="3" name="Rectangle 2"/>
          <p:cNvSpPr>
            <a:spLocks noGrp="1"/>
          </p:cNvSpPr>
          <p:nvPr>
            <p:ph type="subTitle" idx="1"/>
          </p:nvPr>
        </p:nvSpPr>
        <p:spPr>
          <a:xfrm>
            <a:off x="541338" y="2249488"/>
            <a:ext cx="8061325" cy="1752600"/>
          </a:xfrm>
        </p:spPr>
        <p:txBody>
          <a:bodyPr/>
          <a:lstStyle/>
          <a:p>
            <a:r>
              <a:rPr lang="lt-LT" dirty="0" smtClean="0"/>
              <a:t>Neringa Baršauskienė</a:t>
            </a:r>
            <a:endParaRPr lang="lt-LT" dirty="0"/>
          </a:p>
        </p:txBody>
      </p:sp>
      <p:sp>
        <p:nvSpPr>
          <p:cNvPr id="4" name="TextBox 3"/>
          <p:cNvSpPr txBox="1"/>
          <p:nvPr/>
        </p:nvSpPr>
        <p:spPr>
          <a:xfrm>
            <a:off x="827584" y="5157192"/>
            <a:ext cx="5378908" cy="646331"/>
          </a:xfrm>
          <a:prstGeom prst="rect">
            <a:avLst/>
          </a:prstGeom>
          <a:noFill/>
        </p:spPr>
        <p:txBody>
          <a:bodyPr wrap="none" rtlCol="0">
            <a:spAutoFit/>
          </a:bodyPr>
          <a:lstStyle/>
          <a:p>
            <a:r>
              <a:rPr lang="lt-LT" dirty="0" smtClean="0"/>
              <a:t>Sisteminis požiūris į STEAM ugdymo taikymą mokyklose</a:t>
            </a:r>
          </a:p>
          <a:p>
            <a:r>
              <a:rPr lang="lt-LT" dirty="0" smtClean="0"/>
              <a:t>Pagal </a:t>
            </a:r>
            <a:r>
              <a:rPr lang="lt-LT" dirty="0">
                <a:hlinkClick r:id="rId2"/>
              </a:rPr>
              <a:t>http://steamedu.eu/</a:t>
            </a:r>
            <a:endParaRPr lang="lt-LT" dirty="0"/>
          </a:p>
        </p:txBody>
      </p:sp>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3789040"/>
            <a:ext cx="3456384" cy="115326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68288"/>
            <a:ext cx="8229600" cy="1398587"/>
          </a:xfrm>
        </p:spPr>
        <p:txBody>
          <a:bodyPr/>
          <a:lstStyle/>
          <a:p>
            <a:pPr algn="ctr"/>
            <a:r>
              <a:rPr lang="lt-LT" dirty="0" smtClean="0">
                <a:solidFill>
                  <a:schemeClr val="accent1">
                    <a:lumMod val="20000"/>
                    <a:lumOff val="80000"/>
                  </a:schemeClr>
                </a:solidFill>
              </a:rPr>
              <a:t>STEAM strategijos kūrimas</a:t>
            </a:r>
            <a:endParaRPr lang="lt-LT" dirty="0">
              <a:solidFill>
                <a:schemeClr val="accent1">
                  <a:lumMod val="20000"/>
                  <a:lumOff val="8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02484603"/>
              </p:ext>
            </p:extLst>
          </p:nvPr>
        </p:nvGraphicFramePr>
        <p:xfrm>
          <a:off x="323528" y="1340768"/>
          <a:ext cx="8496944"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68288"/>
            <a:ext cx="8229600" cy="1398587"/>
          </a:xfrm>
        </p:spPr>
        <p:txBody>
          <a:bodyPr/>
          <a:lstStyle/>
          <a:p>
            <a:r>
              <a:rPr lang="lt-LT" dirty="0" smtClean="0">
                <a:solidFill>
                  <a:schemeClr val="accent1">
                    <a:lumMod val="20000"/>
                    <a:lumOff val="80000"/>
                  </a:schemeClr>
                </a:solidFill>
              </a:rPr>
              <a:t>Komanda</a:t>
            </a:r>
            <a:endParaRPr lang="lt-LT" dirty="0">
              <a:solidFill>
                <a:schemeClr val="accent1">
                  <a:lumMod val="20000"/>
                  <a:lumOff val="80000"/>
                </a:schemeClr>
              </a:solidFill>
            </a:endParaRPr>
          </a:p>
        </p:txBody>
      </p:sp>
      <p:sp>
        <p:nvSpPr>
          <p:cNvPr id="3" name="Rectangle 2"/>
          <p:cNvSpPr>
            <a:spLocks noGrp="1"/>
          </p:cNvSpPr>
          <p:nvPr>
            <p:ph idx="1"/>
          </p:nvPr>
        </p:nvSpPr>
        <p:spPr>
          <a:xfrm>
            <a:off x="457200" y="1882775"/>
            <a:ext cx="8229600" cy="4572000"/>
          </a:xfrm>
        </p:spPr>
        <p:txBody>
          <a:bodyPr/>
          <a:lstStyle/>
          <a:p>
            <a:r>
              <a:rPr lang="lt-LT" dirty="0" smtClean="0"/>
              <a:t>Komandos vadovas</a:t>
            </a:r>
            <a:endParaRPr lang="lt-LT" dirty="0"/>
          </a:p>
          <a:p>
            <a:pPr lvl="1"/>
            <a:r>
              <a:rPr lang="lt-LT" dirty="0" smtClean="0"/>
              <a:t>Asmuo praktiškai taikantis STEAM veiklas</a:t>
            </a:r>
            <a:endParaRPr lang="lt-LT" dirty="0"/>
          </a:p>
          <a:p>
            <a:r>
              <a:rPr lang="lt-LT" dirty="0" smtClean="0"/>
              <a:t>Komandos nariai</a:t>
            </a:r>
          </a:p>
          <a:p>
            <a:pPr lvl="1"/>
            <a:r>
              <a:rPr lang="lt-LT" dirty="0" smtClean="0"/>
              <a:t>Ir administracijos atstovai</a:t>
            </a:r>
            <a:endParaRPr lang="lt-LT" dirty="0"/>
          </a:p>
        </p:txBody>
      </p:sp>
      <p:pic>
        <p:nvPicPr>
          <p:cNvPr id="5" name="Paveikslėlis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2939522"/>
            <a:ext cx="3916660" cy="391666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lvl="0"/>
            <a:r>
              <a:rPr lang="lt-LT" sz="4400" dirty="0">
                <a:solidFill>
                  <a:schemeClr val="accent1">
                    <a:lumMod val="20000"/>
                    <a:lumOff val="80000"/>
                  </a:schemeClr>
                </a:solidFill>
              </a:rPr>
              <a:t>STEAM parengties savianalizė </a:t>
            </a:r>
            <a:br>
              <a:rPr lang="lt-LT" sz="4400" dirty="0">
                <a:solidFill>
                  <a:schemeClr val="accent1">
                    <a:lumMod val="20000"/>
                    <a:lumOff val="80000"/>
                  </a:schemeClr>
                </a:solidFill>
              </a:rPr>
            </a:br>
            <a:endParaRPr lang="lt-LT" dirty="0">
              <a:solidFill>
                <a:schemeClr val="accent1">
                  <a:lumMod val="20000"/>
                  <a:lumOff val="80000"/>
                </a:schemeClr>
              </a:solidFill>
            </a:endParaRPr>
          </a:p>
        </p:txBody>
      </p:sp>
      <p:sp>
        <p:nvSpPr>
          <p:cNvPr id="3" name="Turinio vietos rezervavimo ženklas 2"/>
          <p:cNvSpPr>
            <a:spLocks noGrp="1"/>
          </p:cNvSpPr>
          <p:nvPr>
            <p:ph idx="1"/>
          </p:nvPr>
        </p:nvSpPr>
        <p:spPr/>
        <p:txBody>
          <a:bodyPr/>
          <a:lstStyle/>
          <a:p>
            <a:r>
              <a:rPr lang="lt-LT" dirty="0" smtClean="0"/>
              <a:t>Ši savianalizė padeda geriau suprasti Jūsų dabartinę situaciją STEAM diegimo kontekste.</a:t>
            </a:r>
            <a:endParaRPr lang="lt-LT" dirty="0"/>
          </a:p>
        </p:txBody>
      </p:sp>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0270" y="3212976"/>
            <a:ext cx="3575050" cy="3536950"/>
          </a:xfrm>
          <a:prstGeom prst="rect">
            <a:avLst/>
          </a:prstGeom>
        </p:spPr>
      </p:pic>
    </p:spTree>
    <p:extLst>
      <p:ext uri="{BB962C8B-B14F-4D97-AF65-F5344CB8AC3E}">
        <p14:creationId xmlns:p14="http://schemas.microsoft.com/office/powerpoint/2010/main" val="18633401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accent1">
                    <a:lumMod val="20000"/>
                    <a:lumOff val="80000"/>
                  </a:schemeClr>
                </a:solidFill>
              </a:rPr>
              <a:t>5 kriterijų rinkiniai, kiekvienas su 5 lygiais</a:t>
            </a:r>
            <a:endParaRPr lang="lt-LT" dirty="0">
              <a:solidFill>
                <a:schemeClr val="accent1">
                  <a:lumMod val="20000"/>
                  <a:lumOff val="80000"/>
                </a:schemeClr>
              </a:solidFill>
            </a:endParaRP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283968" y="1916832"/>
            <a:ext cx="4577309"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9552" y="1988840"/>
            <a:ext cx="3528392" cy="2677656"/>
          </a:xfrm>
          <a:prstGeom prst="rect">
            <a:avLst/>
          </a:prstGeom>
          <a:noFill/>
        </p:spPr>
        <p:txBody>
          <a:bodyPr wrap="square" rtlCol="0">
            <a:spAutoFit/>
          </a:bodyPr>
          <a:lstStyle/>
          <a:p>
            <a:r>
              <a:rPr lang="lt-LT" sz="2400" b="1" dirty="0" smtClean="0"/>
              <a:t>5 kriterijai:</a:t>
            </a:r>
          </a:p>
          <a:p>
            <a:endParaRPr lang="lt-LT" sz="2400" b="1" dirty="0" smtClean="0"/>
          </a:p>
          <a:p>
            <a:r>
              <a:rPr lang="lt-LT" sz="2400" dirty="0" smtClean="0"/>
              <a:t>S-dalykų sintezė</a:t>
            </a:r>
          </a:p>
          <a:p>
            <a:r>
              <a:rPr lang="lt-LT" sz="2400" dirty="0" smtClean="0"/>
              <a:t>T-technologijos</a:t>
            </a:r>
          </a:p>
          <a:p>
            <a:r>
              <a:rPr lang="lt-LT" sz="2400" dirty="0" smtClean="0"/>
              <a:t>E-dažnumas</a:t>
            </a:r>
          </a:p>
          <a:p>
            <a:r>
              <a:rPr lang="lt-LT" sz="2400" dirty="0" smtClean="0"/>
              <a:t>A-praktinis pritaikomumas</a:t>
            </a:r>
          </a:p>
          <a:p>
            <a:r>
              <a:rPr lang="lt-LT" sz="2400" dirty="0" smtClean="0"/>
              <a:t>M-instrukcijų lygmuo</a:t>
            </a:r>
            <a:endParaRPr lang="lt-LT" sz="2400" dirty="0"/>
          </a:p>
        </p:txBody>
      </p:sp>
    </p:spTree>
    <p:extLst>
      <p:ext uri="{BB962C8B-B14F-4D97-AF65-F5344CB8AC3E}">
        <p14:creationId xmlns:p14="http://schemas.microsoft.com/office/powerpoint/2010/main" val="16290635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68288"/>
            <a:ext cx="8229600" cy="1398587"/>
          </a:xfrm>
        </p:spPr>
        <p:txBody>
          <a:bodyPr/>
          <a:lstStyle/>
          <a:p>
            <a:r>
              <a:rPr lang="lt-LT" dirty="0" smtClean="0">
                <a:solidFill>
                  <a:schemeClr val="accent1">
                    <a:lumMod val="20000"/>
                    <a:lumOff val="80000"/>
                  </a:schemeClr>
                </a:solidFill>
              </a:rPr>
              <a:t>S-dalykų sintezė</a:t>
            </a:r>
            <a:endParaRPr lang="lt-LT" dirty="0">
              <a:solidFill>
                <a:schemeClr val="accent1">
                  <a:lumMod val="20000"/>
                  <a:lumOff val="8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21222167"/>
              </p:ext>
            </p:extLst>
          </p:nvPr>
        </p:nvGraphicFramePr>
        <p:xfrm>
          <a:off x="179512" y="1412776"/>
          <a:ext cx="8964488" cy="5041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68288"/>
            <a:ext cx="8229600" cy="1398587"/>
          </a:xfrm>
        </p:spPr>
        <p:txBody>
          <a:bodyPr/>
          <a:lstStyle/>
          <a:p>
            <a:r>
              <a:rPr lang="lt-LT" sz="4400" dirty="0">
                <a:solidFill>
                  <a:schemeClr val="accent1">
                    <a:lumMod val="20000"/>
                    <a:lumOff val="80000"/>
                  </a:schemeClr>
                </a:solidFill>
              </a:rPr>
              <a:t>T-technologijos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82159039"/>
              </p:ext>
            </p:extLst>
          </p:nvPr>
        </p:nvGraphicFramePr>
        <p:xfrm>
          <a:off x="457200" y="1882775"/>
          <a:ext cx="82296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35948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68288"/>
            <a:ext cx="8229600" cy="1398587"/>
          </a:xfrm>
        </p:spPr>
        <p:txBody>
          <a:bodyPr/>
          <a:lstStyle/>
          <a:p>
            <a:r>
              <a:rPr lang="lt-LT" sz="4400" dirty="0">
                <a:solidFill>
                  <a:schemeClr val="accent1">
                    <a:lumMod val="20000"/>
                    <a:lumOff val="80000"/>
                  </a:schemeClr>
                </a:solidFill>
              </a:rPr>
              <a:t>E-dažnumas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53936578"/>
              </p:ext>
            </p:extLst>
          </p:nvPr>
        </p:nvGraphicFramePr>
        <p:xfrm>
          <a:off x="457200" y="1882775"/>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696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68288"/>
            <a:ext cx="8229600" cy="1398587"/>
          </a:xfrm>
        </p:spPr>
        <p:txBody>
          <a:bodyPr/>
          <a:lstStyle/>
          <a:p>
            <a:r>
              <a:rPr lang="lt-LT" sz="4400" dirty="0">
                <a:solidFill>
                  <a:schemeClr val="accent1">
                    <a:lumMod val="20000"/>
                    <a:lumOff val="80000"/>
                  </a:schemeClr>
                </a:solidFill>
              </a:rPr>
              <a:t>A-praktinis pritaikomumas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74124804"/>
              </p:ext>
            </p:extLst>
          </p:nvPr>
        </p:nvGraphicFramePr>
        <p:xfrm>
          <a:off x="457200" y="1882775"/>
          <a:ext cx="82296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6960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68288"/>
            <a:ext cx="8229600" cy="1398587"/>
          </a:xfrm>
        </p:spPr>
        <p:txBody>
          <a:bodyPr/>
          <a:lstStyle/>
          <a:p>
            <a:r>
              <a:rPr lang="lt-LT" sz="4400" dirty="0">
                <a:solidFill>
                  <a:schemeClr val="accent1">
                    <a:lumMod val="20000"/>
                    <a:lumOff val="80000"/>
                  </a:schemeClr>
                </a:solidFill>
              </a:rPr>
              <a:t>M-instrukcijų lygmuo</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06609694"/>
              </p:ext>
            </p:extLst>
          </p:nvPr>
        </p:nvGraphicFramePr>
        <p:xfrm>
          <a:off x="457200" y="1882775"/>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88223" y="116632"/>
            <a:ext cx="2401415" cy="1671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6960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68288"/>
            <a:ext cx="8229600" cy="1398587"/>
          </a:xfrm>
        </p:spPr>
        <p:txBody>
          <a:bodyPr/>
          <a:lstStyle/>
          <a:p>
            <a:r>
              <a:rPr lang="lt-LT" dirty="0" smtClean="0">
                <a:solidFill>
                  <a:schemeClr val="accent1">
                    <a:lumMod val="20000"/>
                    <a:lumOff val="80000"/>
                  </a:schemeClr>
                </a:solidFill>
              </a:rPr>
              <a:t>STEAM parengties grafikas</a:t>
            </a:r>
            <a:endParaRPr lang="lt-LT" dirty="0">
              <a:solidFill>
                <a:schemeClr val="accent1">
                  <a:lumMod val="20000"/>
                  <a:lumOff val="80000"/>
                </a:schemeClr>
              </a:solidFill>
            </a:endParaRPr>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9592" y="1414469"/>
            <a:ext cx="6984775" cy="52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a:solidFill>
                  <a:schemeClr val="accent1">
                    <a:lumMod val="20000"/>
                    <a:lumOff val="80000"/>
                  </a:schemeClr>
                </a:solidFill>
              </a:rPr>
              <a:t>Formuluojama problema </a:t>
            </a:r>
            <a:br>
              <a:rPr lang="lt-LT" dirty="0">
                <a:solidFill>
                  <a:schemeClr val="accent1">
                    <a:lumMod val="20000"/>
                    <a:lumOff val="80000"/>
                  </a:schemeClr>
                </a:solidFill>
              </a:rPr>
            </a:br>
            <a:endParaRPr lang="lt-LT" dirty="0">
              <a:solidFill>
                <a:schemeClr val="accent1">
                  <a:lumMod val="20000"/>
                  <a:lumOff val="80000"/>
                </a:schemeClr>
              </a:solidFill>
            </a:endParaRPr>
          </a:p>
        </p:txBody>
      </p:sp>
      <p:sp>
        <p:nvSpPr>
          <p:cNvPr id="3" name="Turinio vietos rezervavimo ženklas 2"/>
          <p:cNvSpPr>
            <a:spLocks noGrp="1"/>
          </p:cNvSpPr>
          <p:nvPr>
            <p:ph idx="1"/>
          </p:nvPr>
        </p:nvSpPr>
        <p:spPr>
          <a:xfrm>
            <a:off x="467544" y="1124744"/>
            <a:ext cx="8229600" cy="4572000"/>
          </a:xfrm>
        </p:spPr>
        <p:txBody>
          <a:bodyPr>
            <a:normAutofit fontScale="92500"/>
          </a:bodyPr>
          <a:lstStyle/>
          <a:p>
            <a:r>
              <a:rPr lang="lt-LT" dirty="0"/>
              <a:t>Kokią problemą bandote išspręsti? Apibūdinkite ją paprastais terminais </a:t>
            </a:r>
            <a:r>
              <a:rPr lang="lt-LT" dirty="0" smtClean="0"/>
              <a:t>nenaudodami žargono </a:t>
            </a:r>
            <a:r>
              <a:rPr lang="lt-LT" dirty="0"/>
              <a:t>(ne daugiau kaip sakinys ar du). Įsitikinkite, kad ji yra susijusi su </a:t>
            </a:r>
            <a:r>
              <a:rPr lang="lt-LT" dirty="0" smtClean="0"/>
              <a:t>ugdytiniais, </a:t>
            </a:r>
            <a:r>
              <a:rPr lang="lt-LT" dirty="0"/>
              <a:t>mokytojais </a:t>
            </a:r>
            <a:r>
              <a:rPr lang="lt-LT" dirty="0" smtClean="0"/>
              <a:t>ar ugdymo </a:t>
            </a:r>
            <a:r>
              <a:rPr lang="lt-LT" dirty="0"/>
              <a:t>turiniu. Užsirašykite </a:t>
            </a:r>
            <a:r>
              <a:rPr lang="lt-LT" dirty="0" smtClean="0"/>
              <a:t>problemą.</a:t>
            </a:r>
          </a:p>
          <a:p>
            <a:r>
              <a:rPr lang="lt-LT" dirty="0"/>
              <a:t>Kokius konkrečius įrodymus turite problemai, kurią aprašėte prieš tai buvusiame punkte, pagrįsti?  </a:t>
            </a:r>
            <a:endParaRPr lang="lt-LT" dirty="0" smtClean="0"/>
          </a:p>
          <a:p>
            <a:r>
              <a:rPr lang="lt-LT" dirty="0"/>
              <a:t>Kokie yra trys pastebimi problemos požymiai (simptomai)? Kokios yra pagrindinės kiekvieno požymio priežastys</a:t>
            </a:r>
            <a:r>
              <a:rPr lang="lt-LT" dirty="0" smtClean="0"/>
              <a:t>? </a:t>
            </a:r>
            <a:r>
              <a:rPr lang="lt-LT" dirty="0"/>
              <a:t> </a:t>
            </a:r>
            <a:r>
              <a:rPr lang="lt-LT" i="1" dirty="0" smtClean="0">
                <a:solidFill>
                  <a:schemeClr val="accent1">
                    <a:lumMod val="20000"/>
                    <a:lumOff val="80000"/>
                  </a:schemeClr>
                </a:solidFill>
              </a:rPr>
              <a:t>5 kodėl?</a:t>
            </a:r>
            <a:endParaRPr lang="lt-LT" i="1" dirty="0">
              <a:solidFill>
                <a:schemeClr val="accent1">
                  <a:lumMod val="20000"/>
                  <a:lumOff val="80000"/>
                </a:schemeClr>
              </a:solidFill>
            </a:endParaRPr>
          </a:p>
          <a:p>
            <a:endParaRPr lang="lt-LT" dirty="0"/>
          </a:p>
        </p:txBody>
      </p:sp>
      <p:pic>
        <p:nvPicPr>
          <p:cNvPr id="1024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5251038"/>
            <a:ext cx="2903694" cy="1632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86186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solidFill>
                  <a:schemeClr val="accent1">
                    <a:lumMod val="20000"/>
                    <a:lumOff val="80000"/>
                  </a:schemeClr>
                </a:solidFill>
              </a:rPr>
              <a:t>Priežasčių analizei pasitarnauja</a:t>
            </a:r>
            <a:br>
              <a:rPr lang="lt-LT" dirty="0" smtClean="0">
                <a:solidFill>
                  <a:schemeClr val="accent1">
                    <a:lumMod val="20000"/>
                    <a:lumOff val="80000"/>
                  </a:schemeClr>
                </a:solidFill>
              </a:rPr>
            </a:br>
            <a:r>
              <a:rPr lang="lt-LT" dirty="0" smtClean="0">
                <a:solidFill>
                  <a:schemeClr val="accent1">
                    <a:lumMod val="20000"/>
                    <a:lumOff val="80000"/>
                  </a:schemeClr>
                </a:solidFill>
              </a:rPr>
              <a:t>Žuvies </a:t>
            </a:r>
            <a:r>
              <a:rPr lang="lt-LT" dirty="0">
                <a:solidFill>
                  <a:schemeClr val="accent1">
                    <a:lumMod val="20000"/>
                    <a:lumOff val="80000"/>
                  </a:schemeClr>
                </a:solidFill>
              </a:rPr>
              <a:t>kaulo (</a:t>
            </a:r>
            <a:r>
              <a:rPr lang="lt-LT" dirty="0" err="1" smtClean="0">
                <a:solidFill>
                  <a:schemeClr val="accent1">
                    <a:lumMod val="20000"/>
                    <a:lumOff val="80000"/>
                  </a:schemeClr>
                </a:solidFill>
              </a:rPr>
              <a:t>Ishikawa</a:t>
            </a:r>
            <a:r>
              <a:rPr lang="lt-LT" dirty="0">
                <a:solidFill>
                  <a:schemeClr val="accent1">
                    <a:lumMod val="20000"/>
                    <a:lumOff val="80000"/>
                  </a:schemeClr>
                </a:solidFill>
              </a:rPr>
              <a:t>) </a:t>
            </a:r>
            <a:r>
              <a:rPr lang="lt-LT" dirty="0" smtClean="0">
                <a:solidFill>
                  <a:schemeClr val="accent1">
                    <a:lumMod val="20000"/>
                    <a:lumOff val="80000"/>
                  </a:schemeClr>
                </a:solidFill>
              </a:rPr>
              <a:t>diagrama </a:t>
            </a:r>
            <a:r>
              <a:rPr lang="lt-LT" dirty="0"/>
              <a:t/>
            </a:r>
            <a:br>
              <a:rPr lang="lt-LT" dirty="0"/>
            </a:br>
            <a:endParaRPr lang="lt-LT" dirty="0"/>
          </a:p>
        </p:txBody>
      </p:sp>
      <p:pic>
        <p:nvPicPr>
          <p:cNvPr id="4" name="Turinio vietos rezervavimo ženklas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3608" y="1484784"/>
            <a:ext cx="7284720" cy="4335780"/>
          </a:xfrm>
        </p:spPr>
      </p:pic>
      <p:sp>
        <p:nvSpPr>
          <p:cNvPr id="5" name="TextBox 4"/>
          <p:cNvSpPr txBox="1"/>
          <p:nvPr/>
        </p:nvSpPr>
        <p:spPr>
          <a:xfrm>
            <a:off x="395536" y="5949280"/>
            <a:ext cx="15818115" cy="923330"/>
          </a:xfrm>
          <a:prstGeom prst="rect">
            <a:avLst/>
          </a:prstGeom>
          <a:noFill/>
        </p:spPr>
        <p:txBody>
          <a:bodyPr wrap="square" rtlCol="0">
            <a:spAutoFit/>
          </a:bodyPr>
          <a:lstStyle/>
          <a:p>
            <a:r>
              <a:rPr lang="lt-LT" dirty="0" smtClean="0"/>
              <a:t>Kokie </a:t>
            </a:r>
            <a:r>
              <a:rPr lang="lt-LT" dirty="0"/>
              <a:t>konkretūs veiksmai sumažins </a:t>
            </a:r>
            <a:r>
              <a:rPr lang="lt-LT" dirty="0" smtClean="0"/>
              <a:t>ar pašalins pagrindinių </a:t>
            </a:r>
            <a:r>
              <a:rPr lang="lt-LT" dirty="0"/>
              <a:t>problemos </a:t>
            </a:r>
            <a:r>
              <a:rPr lang="lt-LT" dirty="0" smtClean="0"/>
              <a:t>priežasčių poveikį</a:t>
            </a:r>
            <a:r>
              <a:rPr lang="lt-LT" dirty="0"/>
              <a:t>? </a:t>
            </a:r>
            <a:endParaRPr lang="lt-LT" dirty="0" smtClean="0"/>
          </a:p>
          <a:p>
            <a:r>
              <a:rPr lang="lt-LT" dirty="0"/>
              <a:t>Kaip manote, kodėl šie veiksmai leis pasiekti norimus rezultatus?</a:t>
            </a:r>
          </a:p>
          <a:p>
            <a:r>
              <a:rPr lang="lt-LT" b="1" dirty="0" err="1" smtClean="0"/>
              <a:t>Jei........tada</a:t>
            </a:r>
            <a:r>
              <a:rPr lang="lt-LT" b="1" dirty="0" smtClean="0"/>
              <a:t>........</a:t>
            </a:r>
            <a:endParaRPr lang="lt-LT" b="1" dirty="0"/>
          </a:p>
        </p:txBody>
      </p:sp>
    </p:spTree>
    <p:extLst>
      <p:ext uri="{BB962C8B-B14F-4D97-AF65-F5344CB8AC3E}">
        <p14:creationId xmlns:p14="http://schemas.microsoft.com/office/powerpoint/2010/main" val="19058754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68288"/>
            <a:ext cx="8229600" cy="1398587"/>
          </a:xfrm>
        </p:spPr>
        <p:txBody>
          <a:bodyPr/>
          <a:lstStyle/>
          <a:p>
            <a:r>
              <a:rPr lang="lt-LT" dirty="0" smtClean="0">
                <a:solidFill>
                  <a:schemeClr val="accent1">
                    <a:lumMod val="20000"/>
                    <a:lumOff val="80000"/>
                  </a:schemeClr>
                </a:solidFill>
              </a:rPr>
              <a:t>Tikslas ir rodikliai</a:t>
            </a:r>
            <a:endParaRPr lang="lt-LT" dirty="0">
              <a:solidFill>
                <a:schemeClr val="accent1">
                  <a:lumMod val="20000"/>
                  <a:lumOff val="8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00924563"/>
              </p:ext>
            </p:extLst>
          </p:nvPr>
        </p:nvGraphicFramePr>
        <p:xfrm>
          <a:off x="457200" y="1882775"/>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68289"/>
            <a:ext cx="8229600" cy="712440"/>
          </a:xfrm>
        </p:spPr>
        <p:txBody>
          <a:bodyPr>
            <a:normAutofit fontScale="90000"/>
          </a:bodyPr>
          <a:lstStyle/>
          <a:p>
            <a:r>
              <a:rPr lang="lt-LT" dirty="0" smtClean="0">
                <a:solidFill>
                  <a:schemeClr val="accent1">
                    <a:lumMod val="20000"/>
                    <a:lumOff val="80000"/>
                  </a:schemeClr>
                </a:solidFill>
              </a:rPr>
              <a:t>Veiksmų planas</a:t>
            </a:r>
            <a:endParaRPr lang="lt-LT" dirty="0">
              <a:solidFill>
                <a:schemeClr val="accent1">
                  <a:lumMod val="20000"/>
                  <a:lumOff val="80000"/>
                </a:schemeClr>
              </a:solidFill>
            </a:endParaRPr>
          </a:p>
        </p:txBody>
      </p:sp>
      <p:pic>
        <p:nvPicPr>
          <p:cNvPr id="6" name="Paveikslėlis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261" y="5276797"/>
            <a:ext cx="7734993" cy="3162406"/>
          </a:xfrm>
          <a:prstGeom prst="rect">
            <a:avLst/>
          </a:prstGeom>
        </p:spPr>
      </p:pic>
      <p:pic>
        <p:nvPicPr>
          <p:cNvPr id="4" name="Turinio vietos rezervavimo ženklas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7544" y="908720"/>
            <a:ext cx="7713753" cy="45720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68288"/>
            <a:ext cx="8229600" cy="1398587"/>
          </a:xfrm>
        </p:spPr>
        <p:txBody>
          <a:bodyPr>
            <a:normAutofit fontScale="90000"/>
          </a:bodyPr>
          <a:lstStyle/>
          <a:p>
            <a:pPr lvl="0"/>
            <a:r>
              <a:rPr lang="lt-LT" sz="4400" dirty="0">
                <a:solidFill>
                  <a:schemeClr val="accent1">
                    <a:lumMod val="20000"/>
                    <a:lumOff val="80000"/>
                  </a:schemeClr>
                </a:solidFill>
              </a:rPr>
              <a:t>Veiksmų plano </a:t>
            </a:r>
            <a:r>
              <a:rPr lang="lt-LT" sz="4400" dirty="0" smtClean="0">
                <a:solidFill>
                  <a:schemeClr val="accent1">
                    <a:lumMod val="20000"/>
                    <a:lumOff val="80000"/>
                  </a:schemeClr>
                </a:solidFill>
              </a:rPr>
              <a:t>peržiūra ir pažangos įvertinimas</a:t>
            </a:r>
            <a:endParaRPr lang="lt-LT" sz="4400" dirty="0">
              <a:solidFill>
                <a:schemeClr val="accent1">
                  <a:lumMod val="20000"/>
                  <a:lumOff val="8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04689807"/>
              </p:ext>
            </p:extLst>
          </p:nvPr>
        </p:nvGraphicFramePr>
        <p:xfrm>
          <a:off x="457200" y="1882775"/>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pPr algn="r"/>
            <a:r>
              <a:rPr lang="lt-LT" dirty="0">
                <a:solidFill>
                  <a:schemeClr val="tx2"/>
                </a:solidFill>
                <a:effectLst/>
              </a:rPr>
              <a:t>„Jei nori, kad pasaulis pasikeistų, pats tapk pokyčiu.“ </a:t>
            </a:r>
            <a:r>
              <a:rPr lang="lt-LT" dirty="0" smtClean="0">
                <a:solidFill>
                  <a:schemeClr val="tx2"/>
                </a:solidFill>
                <a:effectLst/>
              </a:rPr>
              <a:t/>
            </a:r>
            <a:br>
              <a:rPr lang="lt-LT" dirty="0" smtClean="0">
                <a:solidFill>
                  <a:schemeClr val="tx2"/>
                </a:solidFill>
                <a:effectLst/>
              </a:rPr>
            </a:br>
            <a:r>
              <a:rPr lang="lt-LT" sz="3100" dirty="0" smtClean="0">
                <a:solidFill>
                  <a:schemeClr val="tx2"/>
                </a:solidFill>
                <a:effectLst/>
              </a:rPr>
              <a:t>Gandis</a:t>
            </a:r>
            <a:endParaRPr lang="lt-LT" sz="3100" dirty="0">
              <a:solidFill>
                <a:schemeClr val="tx2"/>
              </a:solidFill>
            </a:endParaRPr>
          </a:p>
        </p:txBody>
      </p:sp>
      <p:pic>
        <p:nvPicPr>
          <p:cNvPr id="3074" name="Picture 2" descr="C:\Users\HP\Pictures\Direktorės\Kiti\Paveikslėlis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60096" y="1956871"/>
            <a:ext cx="4423807" cy="4423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9724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408"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67319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eportProg">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110000" t="250000" r="110000" b="40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110000" t="250000" r="110000" b="40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70000"/>
                <a:satMod val="130000"/>
              </a:schemeClr>
              <a:schemeClr val="phClr">
                <a:tint val="70000"/>
                <a:satMod val="130000"/>
              </a:schemeClr>
            </a:duotone>
          </a:blip>
          <a:tile tx="0" ty="0" sx="90000" sy="9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F443089-26C2-40D3-BD61-69E66C0B92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ReportProg</Template>
  <TotalTime>2760</TotalTime>
  <Words>916</Words>
  <Application>Microsoft Office PowerPoint</Application>
  <PresentationFormat>On-screen Show (4:3)</PresentationFormat>
  <Paragraphs>131</Paragraphs>
  <Slides>18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Calibri</vt:lpstr>
      <vt:lpstr>Cambria</vt:lpstr>
      <vt:lpstr>Verdana</vt:lpstr>
      <vt:lpstr>Wingdings 2</vt:lpstr>
      <vt:lpstr>ReportProg</vt:lpstr>
      <vt:lpstr>STEAM strategijos kūrimo metodika</vt:lpstr>
      <vt:lpstr>STEAM strategijos kūrimas</vt:lpstr>
      <vt:lpstr>Komanda</vt:lpstr>
      <vt:lpstr>STEAM parengties savianalizė  </vt:lpstr>
      <vt:lpstr>5 kriterijų rinkiniai, kiekvienas su 5 lygiais</vt:lpstr>
      <vt:lpstr>S-dalykų sintezė</vt:lpstr>
      <vt:lpstr>T-technologijos</vt:lpstr>
      <vt:lpstr>E-dažnumas</vt:lpstr>
      <vt:lpstr>A-praktinis pritaikomumas</vt:lpstr>
      <vt:lpstr>M-instrukcijų lygmuo</vt:lpstr>
      <vt:lpstr>STEAM parengties grafikas</vt:lpstr>
      <vt:lpstr>Formuluojama problema  </vt:lpstr>
      <vt:lpstr>Priežasčių analizei pasitarnauja Žuvies kaulo (Ishikawa) diagrama  </vt:lpstr>
      <vt:lpstr>Tikslas ir rodikliai</vt:lpstr>
      <vt:lpstr>Veiksmų planas</vt:lpstr>
      <vt:lpstr>Veiksmų plano peržiūra ir pažangos įvertinimas</vt:lpstr>
      <vt:lpstr>„Jei nori, kad pasaulis pasikeistų, pats tapk pokyčiu.“  Gandis</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Pažangos arba būsenos ataskaita</dc:title>
  <dc:creator>HP</dc:creator>
  <cp:lastModifiedBy>asus</cp:lastModifiedBy>
  <cp:revision>41</cp:revision>
  <cp:lastPrinted>2020-02-20T06:10:39Z</cp:lastPrinted>
  <dcterms:created xsi:type="dcterms:W3CDTF">2020-02-18T17:17:18Z</dcterms:created>
  <dcterms:modified xsi:type="dcterms:W3CDTF">2020-03-24T17:41:33Z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TC101671079990</vt:lpwstr>
  </property>
</Properties>
</file>